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9" r:id="rId2"/>
    <p:sldId id="271" r:id="rId3"/>
    <p:sldId id="256" r:id="rId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B8F1A-BF08-4676-A045-14D0A06087E8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6F8D3-0237-49BA-92C3-1307B518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A5D1D-575E-42E0-ADEE-E1921C124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B832-B7B1-4F46-9010-8954ECAC5D3B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C1408-826C-409D-BE97-8560C867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7E0A2-B6AE-409F-81C8-5471DF1F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E200-46CD-4802-812E-D45928ED56D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573A5B03-1748-4F21-B017-DD2C007CC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212" y="632366"/>
            <a:ext cx="6991575" cy="533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77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1679C-B12A-408F-9763-2955CD1FB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00509-AB22-4A2F-9763-77E9C1DDA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5450F-9107-4634-A13B-04831C47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4B98-F04A-47B0-B40E-66078B9AE1ED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A4BC8-3D1B-49BF-BD2A-8192620B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13521-5A55-481E-8A12-62FEE6531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E200-46CD-4802-812E-D45928ED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1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540558-4BCF-44AB-922E-3535B081E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86FE4-FBFF-4E07-8791-8AB9B862C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38BB8-0151-4B6B-A7CC-B49064622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BFEB-0386-4F30-AE47-40279A7FCD9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C4875-58ED-4A4D-892C-63DDA4C30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E45A0-4494-4095-9920-04F53094F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E200-46CD-4802-812E-D45928ED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5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12AA5-A9C8-4AE2-AD75-334DF566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62CEA-42EF-4B9A-967F-84A1582D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839BF-AF28-4600-B9E3-E51CFE2ED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D0EE200-46CD-4802-812E-D45928ED56D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0AD5C5-81E8-4A18-92F5-278702718771}"/>
              </a:ext>
            </a:extLst>
          </p:cNvPr>
          <p:cNvCxnSpPr/>
          <p:nvPr userDrawn="1"/>
        </p:nvCxnSpPr>
        <p:spPr>
          <a:xfrm>
            <a:off x="2191109" y="6012611"/>
            <a:ext cx="916269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World-Map.ai" descr="World-Map.ai">
            <a:extLst>
              <a:ext uri="{FF2B5EF4-FFF2-40B4-BE49-F238E27FC236}">
                <a16:creationId xmlns:a16="http://schemas.microsoft.com/office/drawing/2014/main" id="{205BDF42-F4CB-4034-B548-E30DA4327D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alphaModFix amt="10538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581" y="957803"/>
            <a:ext cx="11014219" cy="5308854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986FBA3F-655A-49CA-B020-5B8392EA02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81" y="5488171"/>
            <a:ext cx="1384966" cy="105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54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B04F9-2F05-4F14-B5F0-E791119BC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0E099-362A-4A16-A9EB-610BF7D9F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2162B-FCF4-4785-BFAC-DF0AF372D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4D31C-4F35-4F5E-9B82-0DE41075469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E2ACE-7F55-431C-9B88-F52F58C70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97F63-2256-431D-B12C-F3D19014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E200-46CD-4802-812E-D45928ED56D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World-Map.ai" descr="World-Map.ai">
            <a:extLst>
              <a:ext uri="{FF2B5EF4-FFF2-40B4-BE49-F238E27FC236}">
                <a16:creationId xmlns:a16="http://schemas.microsoft.com/office/drawing/2014/main" id="{0C5D874A-8EFE-476A-8D3F-E676AF5192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alphaModFix amt="10538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975" y="1320928"/>
            <a:ext cx="11014219" cy="53088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6299E460-0E9A-4162-99D7-55A9F07E40D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947" y="407734"/>
            <a:ext cx="3342105" cy="255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0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AEB07-1094-430D-9B78-8EB5A88F9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E0D59-64BB-4765-A810-3DAFB391D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5F56D-00DF-4D26-B69E-6B75B1977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CC307-0A37-4B82-ADB6-E697CF27A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A1FD-A331-45F1-A243-40553F02BDB9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5D597-0A5B-4DC3-B4C0-B483BEB77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F790E-19CB-479A-AE07-39D1C8FE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E200-46CD-4802-812E-D45928ED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5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3122A-F075-4769-9F2F-C914D6E14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4D3FE-E77A-41F6-A8C7-45F107C54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65FCBA-0DED-4603-AB69-2A62F317F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C25AA-8B0A-4286-8EB8-6807584BA1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1F4336-B8B3-47AF-A125-69649A89E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121E89-19FB-4101-A620-EF921FDE6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9FB9-8AC9-44ED-9C7B-F69042BE03DE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DA31DC-A6A0-442E-A769-C6679C140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1CDA7F-FF9D-4E2D-9486-CAC57431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E200-46CD-4802-812E-D45928ED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3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E146F-944B-49AB-8EB3-C048F3F49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ECE06E-FF13-412E-9372-A9B4DF2C4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AE5C-B8BF-4B4B-8B59-212CAE64614D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A256AB-2C5A-461E-8B58-B260F9C11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4A6C4C-585B-4B0D-A99E-672E1BA0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E200-46CD-4802-812E-D45928ED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6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DC3586-E67E-456F-B5FF-E00DB938E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F4B7-CF0F-4AB2-9822-5F3AB5BAB0F6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19F75-065C-482F-8FC2-486D1ACFE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24E7B-BC52-4073-A58D-EC50B190E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E200-46CD-4802-812E-D45928ED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6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93864-C172-4771-B5A0-239E15494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5CDC8-F7D2-42CA-818B-E0511FF5F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BAE46-53B9-4840-B8A5-387B3FDE8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DAAAE-0DC7-4FBF-9A7A-AE1E0D3E8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5A5D-9DCB-4C38-9461-5C22052B2E9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31787-2367-41CC-B0BC-8981BD37E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0AB20-76F4-48A2-80AF-15584FE8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E200-46CD-4802-812E-D45928ED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8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D411D-5DF1-484D-9315-575044E20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9659F4-1E8B-4401-8E71-3B46C4CCA5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3DD353-F74A-4899-927F-EFF47FF87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C3C60-E8AA-49CD-AEE4-E379F4F43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BB12-C569-487E-95F0-D8B598B23DB9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D728E-8E2D-4448-BCFA-C5CD525CA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4273E-B0B5-4E57-8B67-17C4017FC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E200-46CD-4802-812E-D45928ED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4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6FD659-0B27-4A8B-B7A6-0853C94B6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6C609-4706-42DE-81B1-AF0ED995F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11F8F-9941-4E0C-892B-711115906E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FAB55-C0D5-490D-BC0F-241A13CA0588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B5655-D333-4432-A81C-4B18F04259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DBDF3-A788-456B-92F8-8F8FD0447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EE200-46CD-4802-812E-D45928ED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3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6131A-C6D6-4397-9159-F12511620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1671"/>
            <a:ext cx="10515600" cy="230608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Title of the Presentation</a:t>
            </a:r>
            <a:br>
              <a:rPr lang="en-US" sz="2800" b="1" dirty="0"/>
            </a:br>
            <a:r>
              <a:rPr lang="en-US" sz="2800" dirty="0"/>
              <a:t>[date]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Location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90D31-2997-48D9-9305-ADE073120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8934" y="5135356"/>
            <a:ext cx="10515600" cy="754079"/>
          </a:xfrm>
        </p:spPr>
        <p:txBody>
          <a:bodyPr/>
          <a:lstStyle/>
          <a:p>
            <a:pPr algn="ctr"/>
            <a:r>
              <a:rPr lang="en-US" dirty="0"/>
              <a:t>Presenter(s)</a:t>
            </a:r>
          </a:p>
        </p:txBody>
      </p:sp>
    </p:spTree>
    <p:extLst>
      <p:ext uri="{BB962C8B-B14F-4D97-AF65-F5344CB8AC3E}">
        <p14:creationId xmlns:p14="http://schemas.microsoft.com/office/powerpoint/2010/main" val="31012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7B67C-3D44-4B21-8710-287679AAB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8B95D-4DE7-4AF2-B4A7-DEA316762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D020A-C50A-4880-9D4D-E7882C14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D0EE200-46CD-4802-812E-D45928ED56D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87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2225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17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Title of the Presentation [date]  Location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Colarulli (LESI)</dc:creator>
  <cp:lastModifiedBy>Dana Colarulli (LESI)</cp:lastModifiedBy>
  <cp:revision>27</cp:revision>
  <cp:lastPrinted>2020-02-18T19:41:53Z</cp:lastPrinted>
  <dcterms:created xsi:type="dcterms:W3CDTF">2020-02-12T16:46:08Z</dcterms:created>
  <dcterms:modified xsi:type="dcterms:W3CDTF">2020-02-24T17:26:40Z</dcterms:modified>
</cp:coreProperties>
</file>