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3" r:id="rId3"/>
  </p:sldMasterIdLst>
  <p:notesMasterIdLst>
    <p:notesMasterId r:id="rId12"/>
  </p:notesMasterIdLst>
  <p:handoutMasterIdLst>
    <p:handoutMasterId r:id="rId13"/>
  </p:handoutMasterIdLst>
  <p:sldIdLst>
    <p:sldId id="6804" r:id="rId4"/>
    <p:sldId id="6849" r:id="rId5"/>
    <p:sldId id="6850" r:id="rId6"/>
    <p:sldId id="6848" r:id="rId7"/>
    <p:sldId id="6813" r:id="rId8"/>
    <p:sldId id="6843" r:id="rId9"/>
    <p:sldId id="756" r:id="rId10"/>
    <p:sldId id="256" r:id="rId1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842C"/>
    <a:srgbClr val="2B2A30"/>
    <a:srgbClr val="DF1D24"/>
    <a:srgbClr val="485D85"/>
    <a:srgbClr val="DE915E"/>
    <a:srgbClr val="FDEFAD"/>
    <a:srgbClr val="162639"/>
    <a:srgbClr val="FFFFFF"/>
    <a:srgbClr val="2F5597"/>
    <a:srgbClr val="2459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5" autoAdjust="0"/>
    <p:restoredTop sz="94660"/>
  </p:normalViewPr>
  <p:slideViewPr>
    <p:cSldViewPr snapToGrid="0">
      <p:cViewPr varScale="1">
        <p:scale>
          <a:sx n="73" d="100"/>
          <a:sy n="73" d="100"/>
        </p:scale>
        <p:origin x="998" y="2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332AD2-D619-CCB0-86FE-FE71A1025802}"/>
              </a:ext>
            </a:extLst>
          </p:cNvPr>
          <p:cNvSpPr>
            <a:spLocks noGrp="1"/>
          </p:cNvSpPr>
          <p:nvPr>
            <p:ph type="hdr" sz="quarter"/>
          </p:nvPr>
        </p:nvSpPr>
        <p:spPr>
          <a:xfrm>
            <a:off x="1" y="0"/>
            <a:ext cx="3170238" cy="481013"/>
          </a:xfrm>
          <a:prstGeom prst="rect">
            <a:avLst/>
          </a:prstGeom>
        </p:spPr>
        <p:txBody>
          <a:bodyPr vert="horz" lIns="91423" tIns="45711" rIns="91423" bIns="45711" rtlCol="0"/>
          <a:lstStyle>
            <a:lvl1pPr algn="l">
              <a:defRPr sz="1200"/>
            </a:lvl1pPr>
          </a:lstStyle>
          <a:p>
            <a:endParaRPr lang="en-US"/>
          </a:p>
        </p:txBody>
      </p:sp>
      <p:sp>
        <p:nvSpPr>
          <p:cNvPr id="3" name="Date Placeholder 2">
            <a:extLst>
              <a:ext uri="{FF2B5EF4-FFF2-40B4-BE49-F238E27FC236}">
                <a16:creationId xmlns:a16="http://schemas.microsoft.com/office/drawing/2014/main" id="{56DE1982-1765-9717-444A-A16E17FB00AC}"/>
              </a:ext>
            </a:extLst>
          </p:cNvPr>
          <p:cNvSpPr>
            <a:spLocks noGrp="1"/>
          </p:cNvSpPr>
          <p:nvPr>
            <p:ph type="dt" sz="quarter" idx="1"/>
          </p:nvPr>
        </p:nvSpPr>
        <p:spPr>
          <a:xfrm>
            <a:off x="4143376" y="0"/>
            <a:ext cx="3170238" cy="481013"/>
          </a:xfrm>
          <a:prstGeom prst="rect">
            <a:avLst/>
          </a:prstGeom>
        </p:spPr>
        <p:txBody>
          <a:bodyPr vert="horz" lIns="91423" tIns="45711" rIns="91423" bIns="45711" rtlCol="0"/>
          <a:lstStyle>
            <a:lvl1pPr algn="r">
              <a:defRPr sz="1200"/>
            </a:lvl1pPr>
          </a:lstStyle>
          <a:p>
            <a:fld id="{D12C74C0-4D9E-43A3-8FA3-DD4165965481}" type="datetimeFigureOut">
              <a:rPr lang="en-US" smtClean="0"/>
              <a:t>2/4/2025</a:t>
            </a:fld>
            <a:endParaRPr lang="en-US"/>
          </a:p>
        </p:txBody>
      </p:sp>
      <p:sp>
        <p:nvSpPr>
          <p:cNvPr id="4" name="Footer Placeholder 3">
            <a:extLst>
              <a:ext uri="{FF2B5EF4-FFF2-40B4-BE49-F238E27FC236}">
                <a16:creationId xmlns:a16="http://schemas.microsoft.com/office/drawing/2014/main" id="{857D99AD-B492-7AFB-82A5-1CBB56441B22}"/>
              </a:ext>
            </a:extLst>
          </p:cNvPr>
          <p:cNvSpPr>
            <a:spLocks noGrp="1"/>
          </p:cNvSpPr>
          <p:nvPr>
            <p:ph type="ftr" sz="quarter" idx="2"/>
          </p:nvPr>
        </p:nvSpPr>
        <p:spPr>
          <a:xfrm>
            <a:off x="1" y="9120188"/>
            <a:ext cx="3170238" cy="481012"/>
          </a:xfrm>
          <a:prstGeom prst="rect">
            <a:avLst/>
          </a:prstGeom>
        </p:spPr>
        <p:txBody>
          <a:bodyPr vert="horz" lIns="91423" tIns="45711" rIns="91423" bIns="45711"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25EB35-693F-85AC-9230-A480D89A3299}"/>
              </a:ext>
            </a:extLst>
          </p:cNvPr>
          <p:cNvSpPr>
            <a:spLocks noGrp="1"/>
          </p:cNvSpPr>
          <p:nvPr>
            <p:ph type="sldNum" sz="quarter" idx="3"/>
          </p:nvPr>
        </p:nvSpPr>
        <p:spPr>
          <a:xfrm>
            <a:off x="4143376" y="9120188"/>
            <a:ext cx="3170238" cy="481012"/>
          </a:xfrm>
          <a:prstGeom prst="rect">
            <a:avLst/>
          </a:prstGeom>
        </p:spPr>
        <p:txBody>
          <a:bodyPr vert="horz" lIns="91423" tIns="45711" rIns="91423" bIns="45711" rtlCol="0" anchor="b"/>
          <a:lstStyle>
            <a:lvl1pPr algn="r">
              <a:defRPr sz="1200"/>
            </a:lvl1pPr>
          </a:lstStyle>
          <a:p>
            <a:fld id="{81186A19-ED5F-45DE-B169-757457A1F94E}" type="slidenum">
              <a:rPr lang="en-US" smtClean="0"/>
              <a:t>‹#›</a:t>
            </a:fld>
            <a:endParaRPr lang="en-US"/>
          </a:p>
        </p:txBody>
      </p:sp>
    </p:spTree>
    <p:extLst>
      <p:ext uri="{BB962C8B-B14F-4D97-AF65-F5344CB8AC3E}">
        <p14:creationId xmlns:p14="http://schemas.microsoft.com/office/powerpoint/2010/main" val="36675913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238" cy="481013"/>
          </a:xfrm>
          <a:prstGeom prst="rect">
            <a:avLst/>
          </a:prstGeom>
        </p:spPr>
        <p:txBody>
          <a:bodyPr vert="horz" lIns="91423" tIns="45711" rIns="91423" bIns="45711" rtlCol="0"/>
          <a:lstStyle>
            <a:lvl1pPr algn="l">
              <a:defRPr sz="1200"/>
            </a:lvl1pPr>
          </a:lstStyle>
          <a:p>
            <a:endParaRPr lang="en-US"/>
          </a:p>
        </p:txBody>
      </p:sp>
      <p:sp>
        <p:nvSpPr>
          <p:cNvPr id="3" name="Date Placeholder 2"/>
          <p:cNvSpPr>
            <a:spLocks noGrp="1"/>
          </p:cNvSpPr>
          <p:nvPr>
            <p:ph type="dt" idx="1"/>
          </p:nvPr>
        </p:nvSpPr>
        <p:spPr>
          <a:xfrm>
            <a:off x="4143376" y="0"/>
            <a:ext cx="3170238" cy="481013"/>
          </a:xfrm>
          <a:prstGeom prst="rect">
            <a:avLst/>
          </a:prstGeom>
        </p:spPr>
        <p:txBody>
          <a:bodyPr vert="horz" lIns="91423" tIns="45711" rIns="91423" bIns="45711" rtlCol="0"/>
          <a:lstStyle>
            <a:lvl1pPr algn="r">
              <a:defRPr sz="1200"/>
            </a:lvl1pPr>
          </a:lstStyle>
          <a:p>
            <a:fld id="{24D24F8C-510A-4E4A-A82C-719EE46AB549}" type="datetimeFigureOut">
              <a:rPr lang="en-US" smtClean="0"/>
              <a:t>2/4/2025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23" tIns="45711" rIns="91423" bIns="45711" rtlCol="0" anchor="ctr"/>
          <a:lstStyle/>
          <a:p>
            <a:endParaRPr lang="en-US"/>
          </a:p>
        </p:txBody>
      </p:sp>
      <p:sp>
        <p:nvSpPr>
          <p:cNvPr id="5" name="Notes Placeholder 4"/>
          <p:cNvSpPr>
            <a:spLocks noGrp="1"/>
          </p:cNvSpPr>
          <p:nvPr>
            <p:ph type="body" sz="quarter" idx="3"/>
          </p:nvPr>
        </p:nvSpPr>
        <p:spPr>
          <a:xfrm>
            <a:off x="731839" y="4621214"/>
            <a:ext cx="5851525" cy="3779837"/>
          </a:xfrm>
          <a:prstGeom prst="rect">
            <a:avLst/>
          </a:prstGeom>
        </p:spPr>
        <p:txBody>
          <a:bodyPr vert="horz" lIns="91423" tIns="45711" rIns="91423" bIns="457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20188"/>
            <a:ext cx="3170238" cy="481012"/>
          </a:xfrm>
          <a:prstGeom prst="rect">
            <a:avLst/>
          </a:prstGeom>
        </p:spPr>
        <p:txBody>
          <a:bodyPr vert="horz" lIns="91423" tIns="45711" rIns="91423" bIns="45711" rtlCol="0" anchor="b"/>
          <a:lstStyle>
            <a:lvl1pPr algn="l">
              <a:defRPr sz="1200"/>
            </a:lvl1pPr>
          </a:lstStyle>
          <a:p>
            <a:endParaRPr lang="en-US"/>
          </a:p>
        </p:txBody>
      </p:sp>
      <p:sp>
        <p:nvSpPr>
          <p:cNvPr id="7" name="Slide Number Placeholder 6"/>
          <p:cNvSpPr>
            <a:spLocks noGrp="1"/>
          </p:cNvSpPr>
          <p:nvPr>
            <p:ph type="sldNum" sz="quarter" idx="5"/>
          </p:nvPr>
        </p:nvSpPr>
        <p:spPr>
          <a:xfrm>
            <a:off x="4143376" y="9120188"/>
            <a:ext cx="3170238" cy="481012"/>
          </a:xfrm>
          <a:prstGeom prst="rect">
            <a:avLst/>
          </a:prstGeom>
        </p:spPr>
        <p:txBody>
          <a:bodyPr vert="horz" lIns="91423" tIns="45711" rIns="91423" bIns="45711" rtlCol="0" anchor="b"/>
          <a:lstStyle>
            <a:lvl1pPr algn="r">
              <a:defRPr sz="1200"/>
            </a:lvl1pPr>
          </a:lstStyle>
          <a:p>
            <a:fld id="{99E56BB4-B99A-4B5F-BD35-2553185BDC7E}" type="slidenum">
              <a:rPr lang="en-US" smtClean="0"/>
              <a:t>‹#›</a:t>
            </a:fld>
            <a:endParaRPr lang="en-US"/>
          </a:p>
        </p:txBody>
      </p:sp>
    </p:spTree>
    <p:extLst>
      <p:ext uri="{BB962C8B-B14F-4D97-AF65-F5344CB8AC3E}">
        <p14:creationId xmlns:p14="http://schemas.microsoft.com/office/powerpoint/2010/main" val="14937896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B5410-1322-C959-0F2D-9713DD49F2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76930AE-F8D7-67CE-0F1A-A30AA0C300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3F37F83-3554-18F0-F998-AB49C8775E8E}"/>
              </a:ext>
            </a:extLst>
          </p:cNvPr>
          <p:cNvSpPr>
            <a:spLocks noGrp="1"/>
          </p:cNvSpPr>
          <p:nvPr>
            <p:ph type="body" idx="1"/>
          </p:nvPr>
        </p:nvSpPr>
        <p:spPr/>
        <p:txBody>
          <a:bodyPr/>
          <a:lstStyle/>
          <a:p>
            <a:r>
              <a:rPr kumimoji="1" lang="en-US" altLang="ja-JP" b="1" i="1" dirty="0"/>
              <a:t>Who is LESI? Celebrating our 50</a:t>
            </a:r>
            <a:r>
              <a:rPr kumimoji="1" lang="en-US" altLang="ja-JP" b="1" i="1" baseline="30000" dirty="0"/>
              <a:t>th</a:t>
            </a:r>
            <a:r>
              <a:rPr kumimoji="1" lang="en-US" altLang="ja-JP" b="1" i="1" dirty="0"/>
              <a:t> Year:</a:t>
            </a:r>
          </a:p>
          <a:p>
            <a:r>
              <a:rPr kumimoji="1" lang="en-US" altLang="ja-JP" dirty="0"/>
              <a:t>LESI is celebrating its 50th anniversary this year. We serve society by educating and disclosing our professional opinions on the business of IP. We are actively involved in recommending innovative products and technologies for daily life. We have more than 30 expert committees globally that can discuss the finer points of IP business and the value of IP, from negotiation to dispute resolution.</a:t>
            </a:r>
          </a:p>
          <a:p>
            <a:endParaRPr kumimoji="1" lang="en-US" altLang="ja-JP" dirty="0"/>
          </a:p>
          <a:p>
            <a:r>
              <a:rPr kumimoji="1" lang="en-US" altLang="ja-JP" b="1" i="1" dirty="0"/>
              <a:t>[Japanese translation – Ichiro Nakatomi]</a:t>
            </a:r>
          </a:p>
          <a:p>
            <a:r>
              <a:rPr kumimoji="1" lang="en-US" altLang="ja-JP" dirty="0"/>
              <a:t>LESI</a:t>
            </a:r>
            <a:r>
              <a:rPr kumimoji="1" lang="ja-JP" altLang="en-US" dirty="0"/>
              <a:t>は今年で</a:t>
            </a:r>
            <a:r>
              <a:rPr kumimoji="1" lang="en-US" altLang="ja-JP" dirty="0"/>
              <a:t>50</a:t>
            </a:r>
            <a:r>
              <a:rPr kumimoji="1" lang="ja-JP" altLang="en-US" dirty="0"/>
              <a:t>周年を迎えています。</a:t>
            </a:r>
            <a:r>
              <a:rPr kumimoji="1" lang="en-US" altLang="ja-JP" dirty="0"/>
              <a:t> IP</a:t>
            </a:r>
            <a:r>
              <a:rPr kumimoji="1" lang="ja-JP" altLang="en-US" dirty="0"/>
              <a:t>ビジネスの教育や専門意見を開示することによって社会に貢献しています。私たちは生活に必要な革新的な商品や技術を推奨しており、</a:t>
            </a:r>
            <a:r>
              <a:rPr kumimoji="1" lang="en-US" altLang="ja-JP" dirty="0"/>
              <a:t>IP</a:t>
            </a:r>
            <a:r>
              <a:rPr kumimoji="1" lang="ja-JP" altLang="en-US" dirty="0"/>
              <a:t>ビジネスの交渉から係争の解決や</a:t>
            </a:r>
            <a:r>
              <a:rPr kumimoji="1" lang="en-US" altLang="ja-JP" dirty="0"/>
              <a:t>IP</a:t>
            </a:r>
            <a:r>
              <a:rPr kumimoji="1" lang="ja-JP" altLang="en-US" dirty="0"/>
              <a:t>の価値まで細かなことまで話うことができる専門的なグローバルな委員会があり、活発な活動を行っています。</a:t>
            </a:r>
            <a:endParaRPr kumimoji="1" lang="en-US" altLang="ja-JP" dirty="0"/>
          </a:p>
          <a:p>
            <a:endParaRPr kumimoji="1" lang="ja-JP" altLang="en-US" dirty="0"/>
          </a:p>
        </p:txBody>
      </p:sp>
      <p:sp>
        <p:nvSpPr>
          <p:cNvPr id="4" name="スライド番号プレースホルダー 3">
            <a:extLst>
              <a:ext uri="{FF2B5EF4-FFF2-40B4-BE49-F238E27FC236}">
                <a16:creationId xmlns:a16="http://schemas.microsoft.com/office/drawing/2014/main" id="{27531E6F-CEAE-835C-7FA7-92CBB06C0B4E}"/>
              </a:ext>
            </a:extLst>
          </p:cNvPr>
          <p:cNvSpPr>
            <a:spLocks noGrp="1"/>
          </p:cNvSpPr>
          <p:nvPr>
            <p:ph type="sldNum" sz="quarter" idx="5"/>
          </p:nvPr>
        </p:nvSpPr>
        <p:spPr/>
        <p:txBody>
          <a:bodyPr/>
          <a:lstStyle/>
          <a:p>
            <a:pPr defTabSz="946998">
              <a:defRPr/>
            </a:pPr>
            <a:fld id="{1476F8D3-0237-49BA-92C3-1307B51854D3}" type="slidenum">
              <a:rPr lang="en-US">
                <a:solidFill>
                  <a:prstClr val="black"/>
                </a:solidFill>
                <a:latin typeface="Calibri" panose="020F0502020204030204"/>
              </a:rPr>
              <a:pPr defTabSz="946998">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54503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76F8D3-0237-49BA-92C3-1307B51854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271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972B-C81A-B6E4-3120-DEBB312508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04AAA4-67E4-BDE9-0B45-50C60AEBA8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D64013-F0A0-E7FF-3055-9FCD3A2204BC}"/>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5" name="Footer Placeholder 4">
            <a:extLst>
              <a:ext uri="{FF2B5EF4-FFF2-40B4-BE49-F238E27FC236}">
                <a16:creationId xmlns:a16="http://schemas.microsoft.com/office/drawing/2014/main" id="{B5107C6C-5E3B-32C9-4519-8E038DE65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8E935-BF85-EE15-4D0F-E5802955A09C}"/>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1995899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16ABA-0985-BE8A-EF0C-D8EC1AFDF0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7674FE-8758-46D3-FD56-0BC26D39A5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78CDD-6912-94C2-BEAD-09E0C1137B3B}"/>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5" name="Footer Placeholder 4">
            <a:extLst>
              <a:ext uri="{FF2B5EF4-FFF2-40B4-BE49-F238E27FC236}">
                <a16:creationId xmlns:a16="http://schemas.microsoft.com/office/drawing/2014/main" id="{7E60F999-B371-F579-78C8-2700C0468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A40CE-6DB8-3BFD-DDE4-1BD3B9F77510}"/>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3062446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92E6B1-3EAE-8AEB-6D1F-7AC68E3565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7E83D-2AC4-35B4-ED78-9223C85528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5187E-EF77-9F79-DE05-DAA65A242586}"/>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5" name="Footer Placeholder 4">
            <a:extLst>
              <a:ext uri="{FF2B5EF4-FFF2-40B4-BE49-F238E27FC236}">
                <a16:creationId xmlns:a16="http://schemas.microsoft.com/office/drawing/2014/main" id="{246628ED-00CD-7DC5-F307-510AB536A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4DD46-F5D2-872D-8389-E9B05CFFCBE1}"/>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837772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2A5D1D-575E-42E0-ADEE-E1921C12468D}"/>
              </a:ext>
            </a:extLst>
          </p:cNvPr>
          <p:cNvSpPr>
            <a:spLocks noGrp="1"/>
          </p:cNvSpPr>
          <p:nvPr>
            <p:ph type="dt" sz="half" idx="10"/>
          </p:nvPr>
        </p:nvSpPr>
        <p:spPr/>
        <p:txBody>
          <a:bodyPr/>
          <a:lstStyle/>
          <a:p>
            <a:fld id="{AA93B832-B7B1-4F46-9010-8954ECAC5D3B}" type="datetime1">
              <a:rPr lang="en-US" smtClean="0"/>
              <a:t>2/4/2025</a:t>
            </a:fld>
            <a:endParaRPr lang="en-US"/>
          </a:p>
        </p:txBody>
      </p:sp>
      <p:sp>
        <p:nvSpPr>
          <p:cNvPr id="5" name="Footer Placeholder 4">
            <a:extLst>
              <a:ext uri="{FF2B5EF4-FFF2-40B4-BE49-F238E27FC236}">
                <a16:creationId xmlns:a16="http://schemas.microsoft.com/office/drawing/2014/main" id="{263C1408-826C-409D-BE97-8560C867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7E0A2-B6AE-409F-81C8-5471DF1F0F7D}"/>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573A5B03-1748-4F21-B017-DD2C007CC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0212" y="632366"/>
            <a:ext cx="6991575" cy="5334584"/>
          </a:xfrm>
          <a:prstGeom prst="rect">
            <a:avLst/>
          </a:prstGeom>
        </p:spPr>
      </p:pic>
    </p:spTree>
    <p:extLst>
      <p:ext uri="{BB962C8B-B14F-4D97-AF65-F5344CB8AC3E}">
        <p14:creationId xmlns:p14="http://schemas.microsoft.com/office/powerpoint/2010/main" val="155530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2A5D1D-575E-42E0-ADEE-E1921C12468D}"/>
              </a:ext>
            </a:extLst>
          </p:cNvPr>
          <p:cNvSpPr>
            <a:spLocks noGrp="1"/>
          </p:cNvSpPr>
          <p:nvPr>
            <p:ph type="dt" sz="half" idx="10"/>
          </p:nvPr>
        </p:nvSpPr>
        <p:spPr/>
        <p:txBody>
          <a:bodyPr/>
          <a:lstStyle/>
          <a:p>
            <a:fld id="{AA93B832-B7B1-4F46-9010-8954ECAC5D3B}" type="datetime1">
              <a:rPr lang="en-US" smtClean="0"/>
              <a:t>2/4/2025</a:t>
            </a:fld>
            <a:endParaRPr lang="en-US"/>
          </a:p>
        </p:txBody>
      </p:sp>
      <p:sp>
        <p:nvSpPr>
          <p:cNvPr id="5" name="Footer Placeholder 4">
            <a:extLst>
              <a:ext uri="{FF2B5EF4-FFF2-40B4-BE49-F238E27FC236}">
                <a16:creationId xmlns:a16="http://schemas.microsoft.com/office/drawing/2014/main" id="{263C1408-826C-409D-BE97-8560C867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7E0A2-B6AE-409F-81C8-5471DF1F0F7D}"/>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573A5B03-1748-4F21-B017-DD2C007CC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6117" y="1831639"/>
            <a:ext cx="3665305" cy="2796634"/>
          </a:xfrm>
          <a:prstGeom prst="rect">
            <a:avLst/>
          </a:prstGeom>
        </p:spPr>
      </p:pic>
      <p:pic>
        <p:nvPicPr>
          <p:cNvPr id="8" name="Picture 7" descr="Logo&#10;&#10;Description automatically generated">
            <a:extLst>
              <a:ext uri="{FF2B5EF4-FFF2-40B4-BE49-F238E27FC236}">
                <a16:creationId xmlns:a16="http://schemas.microsoft.com/office/drawing/2014/main" id="{E8C8FB87-5A97-4091-A272-02E0F9FAD3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4602" y="1831637"/>
            <a:ext cx="3665307" cy="2796635"/>
          </a:xfrm>
          <a:prstGeom prst="rect">
            <a:avLst/>
          </a:prstGeom>
        </p:spPr>
      </p:pic>
    </p:spTree>
    <p:extLst>
      <p:ext uri="{BB962C8B-B14F-4D97-AF65-F5344CB8AC3E}">
        <p14:creationId xmlns:p14="http://schemas.microsoft.com/office/powerpoint/2010/main" val="3665573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p:txBody>
          <a:bodyPr/>
          <a:lstStyle/>
          <a:p>
            <a:r>
              <a:rPr lang="en-US"/>
              <a:t>Page </a:t>
            </a:r>
            <a:fld id="{9D0EE200-46CD-4802-812E-D45928ED56D2}" type="slidenum">
              <a:rPr lang="en-US" smtClean="0"/>
              <a:pPr/>
              <a:t>‹#›</a:t>
            </a:fld>
            <a:endParaRPr lang="en-US"/>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9338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p:txBody>
          <a:bodyPr/>
          <a:lstStyle/>
          <a:p>
            <a:r>
              <a:rPr lang="en-US"/>
              <a:t>Page </a:t>
            </a:r>
            <a:fld id="{9D0EE200-46CD-4802-812E-D45928ED56D2}" type="slidenum">
              <a:rPr lang="en-US" smtClean="0"/>
              <a:pPr/>
              <a:t>‹#›</a:t>
            </a:fld>
            <a:endParaRPr lang="en-US"/>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4" name="Picture 3" descr="A close up of a sign&#10;&#10;Description automatically generated">
            <a:extLst>
              <a:ext uri="{FF2B5EF4-FFF2-40B4-BE49-F238E27FC236}">
                <a16:creationId xmlns:a16="http://schemas.microsoft.com/office/drawing/2014/main" id="{8A3D5E38-99B3-B1C6-1E75-CF8D6D6E8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581" y="5488171"/>
            <a:ext cx="1384966" cy="1056732"/>
          </a:xfrm>
          <a:prstGeom prst="rect">
            <a:avLst/>
          </a:prstGeom>
        </p:spPr>
      </p:pic>
    </p:spTree>
    <p:extLst>
      <p:ext uri="{BB962C8B-B14F-4D97-AF65-F5344CB8AC3E}">
        <p14:creationId xmlns:p14="http://schemas.microsoft.com/office/powerpoint/2010/main" val="174030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p:txBody>
          <a:bodyPr/>
          <a:lstStyle/>
          <a:p>
            <a:r>
              <a:rPr lang="en-US"/>
              <a:t>Page </a:t>
            </a:r>
            <a:fld id="{9D0EE200-46CD-4802-812E-D45928ED56D2}" type="slidenum">
              <a:rPr lang="en-US" smtClean="0"/>
              <a:pPr/>
              <a:t>‹#›</a:t>
            </a:fld>
            <a:endParaRPr lang="en-US"/>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4" name="Picture 3" descr="A close up of a sign&#10;&#10;Description automatically generated">
            <a:extLst>
              <a:ext uri="{FF2B5EF4-FFF2-40B4-BE49-F238E27FC236}">
                <a16:creationId xmlns:a16="http://schemas.microsoft.com/office/drawing/2014/main" id="{8A3D5E38-99B3-B1C6-1E75-CF8D6D6E85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581" y="5488171"/>
            <a:ext cx="1384966" cy="1056732"/>
          </a:xfrm>
          <a:prstGeom prst="rect">
            <a:avLst/>
          </a:prstGeom>
        </p:spPr>
      </p:pic>
      <p:sp>
        <p:nvSpPr>
          <p:cNvPr id="5" name="Rectangle 4">
            <a:extLst>
              <a:ext uri="{FF2B5EF4-FFF2-40B4-BE49-F238E27FC236}">
                <a16:creationId xmlns:a16="http://schemas.microsoft.com/office/drawing/2014/main" id="{512FCE32-937A-352A-F4BA-730881A9FD15}"/>
              </a:ext>
            </a:extLst>
          </p:cNvPr>
          <p:cNvSpPr/>
          <p:nvPr userDrawn="1"/>
        </p:nvSpPr>
        <p:spPr>
          <a:xfrm>
            <a:off x="1" y="-37043"/>
            <a:ext cx="4143374" cy="2007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2295C92-86A5-9FBB-7F56-758E8221DE6B}"/>
              </a:ext>
            </a:extLst>
          </p:cNvPr>
          <p:cNvSpPr/>
          <p:nvPr userDrawn="1"/>
        </p:nvSpPr>
        <p:spPr>
          <a:xfrm>
            <a:off x="3905252" y="-37882"/>
            <a:ext cx="4143374" cy="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Rectangle 9">
            <a:extLst>
              <a:ext uri="{FF2B5EF4-FFF2-40B4-BE49-F238E27FC236}">
                <a16:creationId xmlns:a16="http://schemas.microsoft.com/office/drawing/2014/main" id="{381DC257-E893-A996-CA2C-98C1583FA2B2}"/>
              </a:ext>
            </a:extLst>
          </p:cNvPr>
          <p:cNvSpPr/>
          <p:nvPr userDrawn="1"/>
        </p:nvSpPr>
        <p:spPr>
          <a:xfrm>
            <a:off x="8048626" y="-37882"/>
            <a:ext cx="4143374" cy="2007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535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p:txBody>
          <a:bodyPr/>
          <a:lstStyle/>
          <a:p>
            <a:r>
              <a:rPr lang="en-US"/>
              <a:t>Page </a:t>
            </a:r>
            <a:fld id="{9D0EE200-46CD-4802-812E-D45928ED56D2}" type="slidenum">
              <a:rPr lang="en-US" smtClean="0"/>
              <a:pPr/>
              <a:t>‹#›</a:t>
            </a:fld>
            <a:endParaRPr lang="en-US"/>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7" name="Picture 6" descr="Text&#10;&#10;Description automatically generated with medium confidence">
            <a:extLst>
              <a:ext uri="{FF2B5EF4-FFF2-40B4-BE49-F238E27FC236}">
                <a16:creationId xmlns:a16="http://schemas.microsoft.com/office/drawing/2014/main" id="{7B8E5BC3-5099-0C67-058A-370328F31E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5576" y="5227651"/>
            <a:ext cx="1446224" cy="1345092"/>
          </a:xfrm>
          <a:prstGeom prst="rect">
            <a:avLst/>
          </a:prstGeom>
        </p:spPr>
      </p:pic>
    </p:spTree>
    <p:extLst>
      <p:ext uri="{BB962C8B-B14F-4D97-AF65-F5344CB8AC3E}">
        <p14:creationId xmlns:p14="http://schemas.microsoft.com/office/powerpoint/2010/main" val="3774517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p:txBody>
          <a:bodyPr/>
          <a:lstStyle/>
          <a:p>
            <a:r>
              <a:rPr lang="en-US"/>
              <a:t>Page </a:t>
            </a:r>
            <a:fld id="{9D0EE200-46CD-4802-812E-D45928ED56D2}" type="slidenum">
              <a:rPr lang="en-US" smtClean="0"/>
              <a:pPr/>
              <a:t>‹#›</a:t>
            </a:fld>
            <a:endParaRPr lang="en-US"/>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11" name="Picture 10" descr="Icon&#10;&#10;Description automatically generated with medium confidence">
            <a:extLst>
              <a:ext uri="{FF2B5EF4-FFF2-40B4-BE49-F238E27FC236}">
                <a16:creationId xmlns:a16="http://schemas.microsoft.com/office/drawing/2014/main" id="{3B1CE4BF-571A-4DF8-93D9-7FEEBE17AA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795" y="4995949"/>
            <a:ext cx="2383720" cy="1542963"/>
          </a:xfrm>
          <a:prstGeom prst="rect">
            <a:avLst/>
          </a:prstGeom>
        </p:spPr>
      </p:pic>
    </p:spTree>
    <p:extLst>
      <p:ext uri="{BB962C8B-B14F-4D97-AF65-F5344CB8AC3E}">
        <p14:creationId xmlns:p14="http://schemas.microsoft.com/office/powerpoint/2010/main" val="2645774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4F9-2F05-4F14-B5F0-E791119BC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60E099-362A-4A16-A9EB-610BF7D9F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2162B-FCF4-4785-BFAC-DF0AF372DE83}"/>
              </a:ext>
            </a:extLst>
          </p:cNvPr>
          <p:cNvSpPr>
            <a:spLocks noGrp="1"/>
          </p:cNvSpPr>
          <p:nvPr>
            <p:ph type="dt" sz="half" idx="10"/>
          </p:nvPr>
        </p:nvSpPr>
        <p:spPr/>
        <p:txBody>
          <a:bodyPr/>
          <a:lstStyle/>
          <a:p>
            <a:fld id="{FD64D31C-4F35-4F5E-9B82-0DE410754695}" type="datetime1">
              <a:rPr lang="en-US" smtClean="0"/>
              <a:t>2/4/2025</a:t>
            </a:fld>
            <a:endParaRPr lang="en-US"/>
          </a:p>
        </p:txBody>
      </p:sp>
      <p:sp>
        <p:nvSpPr>
          <p:cNvPr id="5" name="Footer Placeholder 4">
            <a:extLst>
              <a:ext uri="{FF2B5EF4-FFF2-40B4-BE49-F238E27FC236}">
                <a16:creationId xmlns:a16="http://schemas.microsoft.com/office/drawing/2014/main" id="{90FE2ACE-7F55-431C-9B88-F52F58C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7F63-2256-431D-B12C-F3D1901406F0}"/>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8" name="World-Map.ai" descr="World-Map.ai">
            <a:extLst>
              <a:ext uri="{FF2B5EF4-FFF2-40B4-BE49-F238E27FC236}">
                <a16:creationId xmlns:a16="http://schemas.microsoft.com/office/drawing/2014/main" id="{0C5D874A-8EFE-476A-8D3F-E676AF5192E3}"/>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577975" y="1320928"/>
            <a:ext cx="11014219" cy="5308854"/>
          </a:xfrm>
          <a:prstGeom prst="rect">
            <a:avLst/>
          </a:prstGeom>
          <a:ln w="12700">
            <a:miter lim="400000"/>
          </a:ln>
        </p:spPr>
      </p:pic>
      <p:pic>
        <p:nvPicPr>
          <p:cNvPr id="10" name="Picture 9" descr="A close up of a sign&#10;&#10;Description automatically generated">
            <a:extLst>
              <a:ext uri="{FF2B5EF4-FFF2-40B4-BE49-F238E27FC236}">
                <a16:creationId xmlns:a16="http://schemas.microsoft.com/office/drawing/2014/main" id="{6299E460-0E9A-4162-99D7-55A9F07E40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4947" y="407734"/>
            <a:ext cx="3342105" cy="2550032"/>
          </a:xfrm>
          <a:prstGeom prst="rect">
            <a:avLst/>
          </a:prstGeom>
        </p:spPr>
      </p:pic>
    </p:spTree>
    <p:extLst>
      <p:ext uri="{BB962C8B-B14F-4D97-AF65-F5344CB8AC3E}">
        <p14:creationId xmlns:p14="http://schemas.microsoft.com/office/powerpoint/2010/main" val="1686610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EE48-0A22-6903-14D4-9C75068C2E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895FC-44D8-7FF6-1BCD-93435804E1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6B379-BAB4-D56F-0F51-DC7ACC394C2E}"/>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5" name="Footer Placeholder 4">
            <a:extLst>
              <a:ext uri="{FF2B5EF4-FFF2-40B4-BE49-F238E27FC236}">
                <a16:creationId xmlns:a16="http://schemas.microsoft.com/office/drawing/2014/main" id="{7DFD5E50-0815-8FD9-8847-5EC22CCD2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D49E8-7484-A7DB-B009-5AB7F75155CC}"/>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11704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4F9-2F05-4F14-B5F0-E791119BC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60E099-362A-4A16-A9EB-610BF7D9F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2162B-FCF4-4785-BFAC-DF0AF372DE83}"/>
              </a:ext>
            </a:extLst>
          </p:cNvPr>
          <p:cNvSpPr>
            <a:spLocks noGrp="1"/>
          </p:cNvSpPr>
          <p:nvPr>
            <p:ph type="dt" sz="half" idx="10"/>
          </p:nvPr>
        </p:nvSpPr>
        <p:spPr/>
        <p:txBody>
          <a:bodyPr/>
          <a:lstStyle/>
          <a:p>
            <a:fld id="{FD64D31C-4F35-4F5E-9B82-0DE410754695}" type="datetime1">
              <a:rPr lang="en-US" smtClean="0"/>
              <a:t>2/4/2025</a:t>
            </a:fld>
            <a:endParaRPr lang="en-US"/>
          </a:p>
        </p:txBody>
      </p:sp>
      <p:sp>
        <p:nvSpPr>
          <p:cNvPr id="5" name="Footer Placeholder 4">
            <a:extLst>
              <a:ext uri="{FF2B5EF4-FFF2-40B4-BE49-F238E27FC236}">
                <a16:creationId xmlns:a16="http://schemas.microsoft.com/office/drawing/2014/main" id="{90FE2ACE-7F55-431C-9B88-F52F58C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7F63-2256-431D-B12C-F3D1901406F0}"/>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8" name="World-Map.ai" descr="World-Map.ai">
            <a:extLst>
              <a:ext uri="{FF2B5EF4-FFF2-40B4-BE49-F238E27FC236}">
                <a16:creationId xmlns:a16="http://schemas.microsoft.com/office/drawing/2014/main" id="{0C5D874A-8EFE-476A-8D3F-E676AF5192E3}"/>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577975" y="1320928"/>
            <a:ext cx="11014219" cy="5308854"/>
          </a:xfrm>
          <a:prstGeom prst="rect">
            <a:avLst/>
          </a:prstGeom>
          <a:ln w="12700">
            <a:miter lim="400000"/>
          </a:ln>
        </p:spPr>
      </p:pic>
      <p:pic>
        <p:nvPicPr>
          <p:cNvPr id="10" name="Picture 9" descr="A close up of a sign&#10;&#10;Description automatically generated">
            <a:extLst>
              <a:ext uri="{FF2B5EF4-FFF2-40B4-BE49-F238E27FC236}">
                <a16:creationId xmlns:a16="http://schemas.microsoft.com/office/drawing/2014/main" id="{6299E460-0E9A-4162-99D7-55A9F07E40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83549" y="440365"/>
            <a:ext cx="2305521" cy="1759117"/>
          </a:xfrm>
          <a:prstGeom prst="rect">
            <a:avLst/>
          </a:prstGeom>
        </p:spPr>
      </p:pic>
    </p:spTree>
    <p:extLst>
      <p:ext uri="{BB962C8B-B14F-4D97-AF65-F5344CB8AC3E}">
        <p14:creationId xmlns:p14="http://schemas.microsoft.com/office/powerpoint/2010/main" val="1725415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4F9-2F05-4F14-B5F0-E791119BC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60E099-362A-4A16-A9EB-610BF7D9F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2162B-FCF4-4785-BFAC-DF0AF372DE83}"/>
              </a:ext>
            </a:extLst>
          </p:cNvPr>
          <p:cNvSpPr>
            <a:spLocks noGrp="1"/>
          </p:cNvSpPr>
          <p:nvPr>
            <p:ph type="dt" sz="half" idx="10"/>
          </p:nvPr>
        </p:nvSpPr>
        <p:spPr/>
        <p:txBody>
          <a:bodyPr/>
          <a:lstStyle/>
          <a:p>
            <a:fld id="{FD64D31C-4F35-4F5E-9B82-0DE410754695}" type="datetime1">
              <a:rPr lang="en-US" smtClean="0"/>
              <a:t>2/4/2025</a:t>
            </a:fld>
            <a:endParaRPr lang="en-US"/>
          </a:p>
        </p:txBody>
      </p:sp>
      <p:sp>
        <p:nvSpPr>
          <p:cNvPr id="5" name="Footer Placeholder 4">
            <a:extLst>
              <a:ext uri="{FF2B5EF4-FFF2-40B4-BE49-F238E27FC236}">
                <a16:creationId xmlns:a16="http://schemas.microsoft.com/office/drawing/2014/main" id="{90FE2ACE-7F55-431C-9B88-F52F58C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7F63-2256-431D-B12C-F3D1901406F0}"/>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8" name="World-Map.ai" descr="World-Map.ai">
            <a:extLst>
              <a:ext uri="{FF2B5EF4-FFF2-40B4-BE49-F238E27FC236}">
                <a16:creationId xmlns:a16="http://schemas.microsoft.com/office/drawing/2014/main" id="{0C5D874A-8EFE-476A-8D3F-E676AF5192E3}"/>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577975" y="1320928"/>
            <a:ext cx="11014219" cy="5308854"/>
          </a:xfrm>
          <a:prstGeom prst="rect">
            <a:avLst/>
          </a:prstGeom>
          <a:ln w="12700">
            <a:miter lim="400000"/>
          </a:ln>
        </p:spPr>
      </p:pic>
      <p:pic>
        <p:nvPicPr>
          <p:cNvPr id="9" name="Picture 8" descr="Icon&#10;&#10;Description automatically generated with medium confidence">
            <a:extLst>
              <a:ext uri="{FF2B5EF4-FFF2-40B4-BE49-F238E27FC236}">
                <a16:creationId xmlns:a16="http://schemas.microsoft.com/office/drawing/2014/main" id="{2B7BA88C-BC20-4CF3-9D4D-B0C98DDE98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9192" y="417314"/>
            <a:ext cx="5667079" cy="3668254"/>
          </a:xfrm>
          <a:prstGeom prst="rect">
            <a:avLst/>
          </a:prstGeom>
        </p:spPr>
      </p:pic>
    </p:spTree>
    <p:extLst>
      <p:ext uri="{BB962C8B-B14F-4D97-AF65-F5344CB8AC3E}">
        <p14:creationId xmlns:p14="http://schemas.microsoft.com/office/powerpoint/2010/main" val="3162460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B07-1094-430D-9B78-8EB5A88F9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E0D59-64BB-4765-A810-3DAFB391D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5F56D-00DF-4D26-B69E-6B75B19772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3CC307-0A37-4B82-ADB6-E697CF27A790}"/>
              </a:ext>
            </a:extLst>
          </p:cNvPr>
          <p:cNvSpPr>
            <a:spLocks noGrp="1"/>
          </p:cNvSpPr>
          <p:nvPr>
            <p:ph type="dt" sz="half" idx="10"/>
          </p:nvPr>
        </p:nvSpPr>
        <p:spPr/>
        <p:txBody>
          <a:bodyPr/>
          <a:lstStyle/>
          <a:p>
            <a:fld id="{55DFA1FD-A331-45F1-A243-40553F02BDB9}" type="datetime1">
              <a:rPr lang="en-US" smtClean="0"/>
              <a:t>2/4/2025</a:t>
            </a:fld>
            <a:endParaRPr lang="en-US"/>
          </a:p>
        </p:txBody>
      </p:sp>
      <p:sp>
        <p:nvSpPr>
          <p:cNvPr id="6" name="Footer Placeholder 5">
            <a:extLst>
              <a:ext uri="{FF2B5EF4-FFF2-40B4-BE49-F238E27FC236}">
                <a16:creationId xmlns:a16="http://schemas.microsoft.com/office/drawing/2014/main" id="{43F5D597-0A5B-4DC3-B4C0-B483BEB77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F790E-19CB-479A-AE07-39D1C8FED6C7}"/>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45033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122A-F075-4769-9F2F-C914D6E14A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4D3FE-E77A-41F6-A8C7-45F107C54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5FCBA-0DED-4603-AB69-2A62F317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C25AA-8B0A-4286-8EB8-6807584BA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1F4336-B8B3-47AF-A125-69649A89E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21E89-19FB-4101-A620-EF921FDE64B5}"/>
              </a:ext>
            </a:extLst>
          </p:cNvPr>
          <p:cNvSpPr>
            <a:spLocks noGrp="1"/>
          </p:cNvSpPr>
          <p:nvPr>
            <p:ph type="dt" sz="half" idx="10"/>
          </p:nvPr>
        </p:nvSpPr>
        <p:spPr/>
        <p:txBody>
          <a:bodyPr/>
          <a:lstStyle/>
          <a:p>
            <a:fld id="{B20C9FB9-8AC9-44ED-9C7B-F69042BE03DE}" type="datetime1">
              <a:rPr lang="en-US" smtClean="0"/>
              <a:t>2/4/2025</a:t>
            </a:fld>
            <a:endParaRPr lang="en-US"/>
          </a:p>
        </p:txBody>
      </p:sp>
      <p:sp>
        <p:nvSpPr>
          <p:cNvPr id="8" name="Footer Placeholder 7">
            <a:extLst>
              <a:ext uri="{FF2B5EF4-FFF2-40B4-BE49-F238E27FC236}">
                <a16:creationId xmlns:a16="http://schemas.microsoft.com/office/drawing/2014/main" id="{DDDA31DC-A6A0-442E-A769-C6679C1401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1CDA7F-FF9D-4E2D-9486-CAC57431BA3A}"/>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3287254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146F-944B-49AB-8EB3-C048F3F49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CE06E-FF13-412E-9372-A9B4DF2C4A1F}"/>
              </a:ext>
            </a:extLst>
          </p:cNvPr>
          <p:cNvSpPr>
            <a:spLocks noGrp="1"/>
          </p:cNvSpPr>
          <p:nvPr>
            <p:ph type="dt" sz="half" idx="10"/>
          </p:nvPr>
        </p:nvSpPr>
        <p:spPr/>
        <p:txBody>
          <a:bodyPr/>
          <a:lstStyle/>
          <a:p>
            <a:fld id="{6E62AE5C-B8BF-4B4B-8B59-212CAE64614D}" type="datetime1">
              <a:rPr lang="en-US" smtClean="0"/>
              <a:t>2/4/2025</a:t>
            </a:fld>
            <a:endParaRPr lang="en-US"/>
          </a:p>
        </p:txBody>
      </p:sp>
      <p:sp>
        <p:nvSpPr>
          <p:cNvPr id="4" name="Footer Placeholder 3">
            <a:extLst>
              <a:ext uri="{FF2B5EF4-FFF2-40B4-BE49-F238E27FC236}">
                <a16:creationId xmlns:a16="http://schemas.microsoft.com/office/drawing/2014/main" id="{6AA256AB-2C5A-461E-8B58-B260F9C11C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4A6C4C-585B-4B0D-A99E-672E1BA059A8}"/>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3858386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C3586-E67E-456F-B5FF-E00DB938E71C}"/>
              </a:ext>
            </a:extLst>
          </p:cNvPr>
          <p:cNvSpPr>
            <a:spLocks noGrp="1"/>
          </p:cNvSpPr>
          <p:nvPr>
            <p:ph type="dt" sz="half" idx="10"/>
          </p:nvPr>
        </p:nvSpPr>
        <p:spPr/>
        <p:txBody>
          <a:bodyPr/>
          <a:lstStyle/>
          <a:p>
            <a:fld id="{E849F4B7-CF0F-4AB2-9822-5F3AB5BAB0F6}" type="datetime1">
              <a:rPr lang="en-US" smtClean="0"/>
              <a:t>2/4/2025</a:t>
            </a:fld>
            <a:endParaRPr lang="en-US"/>
          </a:p>
        </p:txBody>
      </p:sp>
      <p:sp>
        <p:nvSpPr>
          <p:cNvPr id="3" name="Footer Placeholder 2">
            <a:extLst>
              <a:ext uri="{FF2B5EF4-FFF2-40B4-BE49-F238E27FC236}">
                <a16:creationId xmlns:a16="http://schemas.microsoft.com/office/drawing/2014/main" id="{61419F75-065C-482F-8FC2-486D1ACFE2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224E7B-BC52-4073-A58D-EC50B190EB10}"/>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4092612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3864-C172-4771-B5A0-239E15494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5CDC8-F7D2-42CA-818B-E0511FF5F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BAE46-53B9-4840-B8A5-387B3FDE8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DAAAE-0DC7-4FBF-9A7A-AE1E0D3E887E}"/>
              </a:ext>
            </a:extLst>
          </p:cNvPr>
          <p:cNvSpPr>
            <a:spLocks noGrp="1"/>
          </p:cNvSpPr>
          <p:nvPr>
            <p:ph type="dt" sz="half" idx="10"/>
          </p:nvPr>
        </p:nvSpPr>
        <p:spPr/>
        <p:txBody>
          <a:bodyPr/>
          <a:lstStyle/>
          <a:p>
            <a:fld id="{8D6F5A5D-9DCB-4C38-9461-5C22052B2E9C}" type="datetime1">
              <a:rPr lang="en-US" smtClean="0"/>
              <a:t>2/4/2025</a:t>
            </a:fld>
            <a:endParaRPr lang="en-US"/>
          </a:p>
        </p:txBody>
      </p:sp>
      <p:sp>
        <p:nvSpPr>
          <p:cNvPr id="6" name="Footer Placeholder 5">
            <a:extLst>
              <a:ext uri="{FF2B5EF4-FFF2-40B4-BE49-F238E27FC236}">
                <a16:creationId xmlns:a16="http://schemas.microsoft.com/office/drawing/2014/main" id="{F1E31787-2367-41CC-B0BC-8981BD37E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0AB20-76F4-48A2-80AF-15584FE8B49F}"/>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272226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411D-5DF1-484D-9315-575044E20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9659F4-1E8B-4401-8E71-3B46C4CCA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DD353-F74A-4899-927F-EFF47FF87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C3C60-E8AA-49CD-AEE4-E379F4F438A1}"/>
              </a:ext>
            </a:extLst>
          </p:cNvPr>
          <p:cNvSpPr>
            <a:spLocks noGrp="1"/>
          </p:cNvSpPr>
          <p:nvPr>
            <p:ph type="dt" sz="half" idx="10"/>
          </p:nvPr>
        </p:nvSpPr>
        <p:spPr/>
        <p:txBody>
          <a:bodyPr/>
          <a:lstStyle/>
          <a:p>
            <a:fld id="{D747BB12-C569-487E-95F0-D8B598B23DB9}" type="datetime1">
              <a:rPr lang="en-US" smtClean="0"/>
              <a:t>2/4/2025</a:t>
            </a:fld>
            <a:endParaRPr lang="en-US"/>
          </a:p>
        </p:txBody>
      </p:sp>
      <p:sp>
        <p:nvSpPr>
          <p:cNvPr id="6" name="Footer Placeholder 5">
            <a:extLst>
              <a:ext uri="{FF2B5EF4-FFF2-40B4-BE49-F238E27FC236}">
                <a16:creationId xmlns:a16="http://schemas.microsoft.com/office/drawing/2014/main" id="{5ACD728E-8E2D-4448-BCFA-C5CD525CA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4273E-B0B5-4E57-8B67-17C4017FC593}"/>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546118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679C-B12A-408F-9763-2955CD1FB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0509-AB22-4A2F-9763-77E9C1DDA8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5450F-9107-4634-A13B-04831C47E914}"/>
              </a:ext>
            </a:extLst>
          </p:cNvPr>
          <p:cNvSpPr>
            <a:spLocks noGrp="1"/>
          </p:cNvSpPr>
          <p:nvPr>
            <p:ph type="dt" sz="half" idx="10"/>
          </p:nvPr>
        </p:nvSpPr>
        <p:spPr/>
        <p:txBody>
          <a:bodyPr/>
          <a:lstStyle/>
          <a:p>
            <a:fld id="{3E884B98-F04A-47B0-B40E-66078B9AE1ED}" type="datetime1">
              <a:rPr lang="en-US" smtClean="0"/>
              <a:t>2/4/2025</a:t>
            </a:fld>
            <a:endParaRPr lang="en-US"/>
          </a:p>
        </p:txBody>
      </p:sp>
      <p:sp>
        <p:nvSpPr>
          <p:cNvPr id="5" name="Footer Placeholder 4">
            <a:extLst>
              <a:ext uri="{FF2B5EF4-FFF2-40B4-BE49-F238E27FC236}">
                <a16:creationId xmlns:a16="http://schemas.microsoft.com/office/drawing/2014/main" id="{200A4BC8-3D1B-49BF-BD2A-8192620BF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13521-5A55-481E-8A12-62FEE6531AC7}"/>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2058902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40558-4BCF-44AB-922E-3535B081E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86FE4-FBFF-4E07-8791-8AB9B862C6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38BB8-0151-4B6B-A7CC-B490646226D5}"/>
              </a:ext>
            </a:extLst>
          </p:cNvPr>
          <p:cNvSpPr>
            <a:spLocks noGrp="1"/>
          </p:cNvSpPr>
          <p:nvPr>
            <p:ph type="dt" sz="half" idx="10"/>
          </p:nvPr>
        </p:nvSpPr>
        <p:spPr/>
        <p:txBody>
          <a:bodyPr/>
          <a:lstStyle/>
          <a:p>
            <a:fld id="{184DBFEB-0386-4F30-AE47-40279A7FCD99}" type="datetime1">
              <a:rPr lang="en-US" smtClean="0"/>
              <a:t>2/4/2025</a:t>
            </a:fld>
            <a:endParaRPr lang="en-US"/>
          </a:p>
        </p:txBody>
      </p:sp>
      <p:sp>
        <p:nvSpPr>
          <p:cNvPr id="5" name="Footer Placeholder 4">
            <a:extLst>
              <a:ext uri="{FF2B5EF4-FFF2-40B4-BE49-F238E27FC236}">
                <a16:creationId xmlns:a16="http://schemas.microsoft.com/office/drawing/2014/main" id="{75DC4875-58ED-4A4D-892C-63DDA4C30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E45A0-4494-4095-9920-04F53094F6A8}"/>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29622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E6A33-4E25-5FEC-C93B-0B199CF122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F07BB5-A649-8A71-6D05-58652D82EA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0262E2-C72E-23EE-2555-BDE47A23AC7C}"/>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5" name="Footer Placeholder 4">
            <a:extLst>
              <a:ext uri="{FF2B5EF4-FFF2-40B4-BE49-F238E27FC236}">
                <a16:creationId xmlns:a16="http://schemas.microsoft.com/office/drawing/2014/main" id="{475D87D6-3F0B-5C46-AE1F-DBBC43E46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91D11-0462-F07B-3DBF-BD6400200E1A}"/>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2033917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D015B-1C12-7BEF-A6E8-22A4C53335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EB2B81-F89D-4EB3-A239-EFE00906A1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E731827-6FB8-BC4F-EBF0-585EBC9F511A}"/>
              </a:ext>
            </a:extLst>
          </p:cNvPr>
          <p:cNvSpPr>
            <a:spLocks noGrp="1"/>
          </p:cNvSpPr>
          <p:nvPr>
            <p:ph type="dt" sz="half" idx="10"/>
          </p:nvPr>
        </p:nvSpPr>
        <p:spPr/>
        <p:txBody>
          <a:bodyPr/>
          <a:lstStyle/>
          <a:p>
            <a:fld id="{52C144B3-81D2-4710-BD02-73868512C964}" type="datetimeFigureOut">
              <a:rPr lang="en-GB" smtClean="0"/>
              <a:t>04/02/2025</a:t>
            </a:fld>
            <a:endParaRPr lang="en-GB"/>
          </a:p>
        </p:txBody>
      </p:sp>
      <p:sp>
        <p:nvSpPr>
          <p:cNvPr id="5" name="Footer Placeholder 4">
            <a:extLst>
              <a:ext uri="{FF2B5EF4-FFF2-40B4-BE49-F238E27FC236}">
                <a16:creationId xmlns:a16="http://schemas.microsoft.com/office/drawing/2014/main" id="{631E6C9B-E4DC-7DE6-1840-AA18E5E58A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AF64E4C-A9FA-0448-7BA2-E93CC46E129F}"/>
              </a:ext>
            </a:extLst>
          </p:cNvPr>
          <p:cNvSpPr>
            <a:spLocks noGrp="1"/>
          </p:cNvSpPr>
          <p:nvPr>
            <p:ph type="sldNum" sz="quarter" idx="12"/>
          </p:nvPr>
        </p:nvSpPr>
        <p:spPr/>
        <p:txBody>
          <a:bodyPr/>
          <a:lstStyle/>
          <a:p>
            <a:fld id="{93B68339-AE6E-410D-8146-32E672282708}" type="slidenum">
              <a:rPr lang="en-GB" smtClean="0"/>
              <a:t>‹#›</a:t>
            </a:fld>
            <a:endParaRPr lang="en-GB"/>
          </a:p>
        </p:txBody>
      </p:sp>
    </p:spTree>
    <p:extLst>
      <p:ext uri="{BB962C8B-B14F-4D97-AF65-F5344CB8AC3E}">
        <p14:creationId xmlns:p14="http://schemas.microsoft.com/office/powerpoint/2010/main" val="34474403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6F9593C-CD55-FD44-B20A-A798EC8C79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462" r="28340"/>
          <a:stretch/>
        </p:blipFill>
        <p:spPr>
          <a:xfrm>
            <a:off x="-6212" y="285226"/>
            <a:ext cx="12198209" cy="3904437"/>
          </a:xfrm>
          <a:prstGeom prst="rect">
            <a:avLst/>
          </a:prstGeom>
        </p:spPr>
      </p:pic>
      <p:grpSp>
        <p:nvGrpSpPr>
          <p:cNvPr id="30" name="Group 29">
            <a:extLst>
              <a:ext uri="{FF2B5EF4-FFF2-40B4-BE49-F238E27FC236}">
                <a16:creationId xmlns:a16="http://schemas.microsoft.com/office/drawing/2014/main" id="{F3ECA6C2-A459-5A48-8523-EAF4385419CD}"/>
              </a:ext>
            </a:extLst>
          </p:cNvPr>
          <p:cNvGrpSpPr/>
          <p:nvPr userDrawn="1"/>
        </p:nvGrpSpPr>
        <p:grpSpPr>
          <a:xfrm>
            <a:off x="-1" y="-1450"/>
            <a:ext cx="182880" cy="6858000"/>
            <a:chOff x="-1" y="114300"/>
            <a:chExt cx="197778" cy="7543800"/>
          </a:xfrm>
        </p:grpSpPr>
        <p:sp>
          <p:nvSpPr>
            <p:cNvPr id="31" name="Rectangle 30">
              <a:extLst>
                <a:ext uri="{FF2B5EF4-FFF2-40B4-BE49-F238E27FC236}">
                  <a16:creationId xmlns:a16="http://schemas.microsoft.com/office/drawing/2014/main" id="{683C4122-070A-404D-8500-2D7E32D7DBA1}"/>
                </a:ext>
              </a:extLst>
            </p:cNvPr>
            <p:cNvSpPr/>
            <p:nvPr userDrawn="1"/>
          </p:nvSpPr>
          <p:spPr>
            <a:xfrm>
              <a:off x="-1" y="114300"/>
              <a:ext cx="197778" cy="3771900"/>
            </a:xfrm>
            <a:prstGeom prst="rect">
              <a:avLst/>
            </a:prstGeom>
            <a:solidFill>
              <a:srgbClr val="3E8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2" name="Rectangle 31">
              <a:extLst>
                <a:ext uri="{FF2B5EF4-FFF2-40B4-BE49-F238E27FC236}">
                  <a16:creationId xmlns:a16="http://schemas.microsoft.com/office/drawing/2014/main" id="{31506792-156E-C846-8DEE-36079D23039C}"/>
                </a:ext>
              </a:extLst>
            </p:cNvPr>
            <p:cNvSpPr/>
            <p:nvPr userDrawn="1"/>
          </p:nvSpPr>
          <p:spPr>
            <a:xfrm>
              <a:off x="-1" y="3886200"/>
              <a:ext cx="196847" cy="2334985"/>
            </a:xfrm>
            <a:prstGeom prst="rect">
              <a:avLst/>
            </a:prstGeom>
            <a:solidFill>
              <a:srgbClr val="97B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sp>
          <p:nvSpPr>
            <p:cNvPr id="33" name="Rectangle 32">
              <a:extLst>
                <a:ext uri="{FF2B5EF4-FFF2-40B4-BE49-F238E27FC236}">
                  <a16:creationId xmlns:a16="http://schemas.microsoft.com/office/drawing/2014/main" id="{86FC8FCE-3B25-994C-967C-153369B193E9}"/>
                </a:ext>
              </a:extLst>
            </p:cNvPr>
            <p:cNvSpPr/>
            <p:nvPr userDrawn="1"/>
          </p:nvSpPr>
          <p:spPr>
            <a:xfrm>
              <a:off x="-1" y="6221185"/>
              <a:ext cx="196847" cy="14369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p>
          </p:txBody>
        </p:sp>
      </p:grpSp>
      <p:pic>
        <p:nvPicPr>
          <p:cNvPr id="41" name="Picture 40">
            <a:extLst>
              <a:ext uri="{FF2B5EF4-FFF2-40B4-BE49-F238E27FC236}">
                <a16:creationId xmlns:a16="http://schemas.microsoft.com/office/drawing/2014/main" id="{CFBDBCC4-49CE-F642-ACAF-1B6FB4C00F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777" y="4955837"/>
            <a:ext cx="2779776" cy="651809"/>
          </a:xfrm>
          <a:prstGeom prst="rect">
            <a:avLst/>
          </a:prstGeom>
        </p:spPr>
      </p:pic>
      <p:sp>
        <p:nvSpPr>
          <p:cNvPr id="44" name="TextBox 43">
            <a:extLst>
              <a:ext uri="{FF2B5EF4-FFF2-40B4-BE49-F238E27FC236}">
                <a16:creationId xmlns:a16="http://schemas.microsoft.com/office/drawing/2014/main" id="{B197FA1F-B1F1-7B49-81A0-D6ADF7FB5869}"/>
              </a:ext>
            </a:extLst>
          </p:cNvPr>
          <p:cNvSpPr txBox="1"/>
          <p:nvPr userDrawn="1"/>
        </p:nvSpPr>
        <p:spPr>
          <a:xfrm>
            <a:off x="10346796" y="6529948"/>
            <a:ext cx="1643873" cy="185254"/>
          </a:xfrm>
          <a:prstGeom prst="rect">
            <a:avLst/>
          </a:prstGeom>
          <a:noFill/>
        </p:spPr>
        <p:txBody>
          <a:bodyPr wrap="none" rtlCol="0">
            <a:noAutofit/>
          </a:bodyPr>
          <a:lstStyle/>
          <a:p>
            <a:pPr algn="r"/>
            <a:r>
              <a:rPr lang="en-US" sz="800" dirty="0">
                <a:solidFill>
                  <a:schemeClr val="tx1"/>
                </a:solidFill>
                <a:latin typeface="Arial" panose="020B0604020202020204" pitchFamily="34" charset="0"/>
                <a:cs typeface="Arial" panose="020B0604020202020204" pitchFamily="34" charset="0"/>
              </a:rPr>
              <a:t>Last modified: </a:t>
            </a:r>
            <a:fld id="{83417367-B59A-784A-82F4-53F5E9FEF9F6}" type="datetime8">
              <a:rPr lang="en-US" sz="800" smtClean="0">
                <a:solidFill>
                  <a:schemeClr val="tx1"/>
                </a:solidFill>
                <a:latin typeface="Arial" panose="020B0604020202020204" pitchFamily="34" charset="0"/>
                <a:cs typeface="Arial" panose="020B0604020202020204" pitchFamily="34" charset="0"/>
              </a:rPr>
              <a:t>2/4/2025 7:53 AM</a:t>
            </a:fld>
            <a:endParaRPr lang="en-US" sz="800" dirty="0">
              <a:solidFill>
                <a:schemeClr val="tx1"/>
              </a:solidFill>
            </a:endParaRPr>
          </a:p>
        </p:txBody>
      </p:sp>
      <p:sp>
        <p:nvSpPr>
          <p:cNvPr id="45" name="Picture Placeholder 3">
            <a:extLst>
              <a:ext uri="{FF2B5EF4-FFF2-40B4-BE49-F238E27FC236}">
                <a16:creationId xmlns:a16="http://schemas.microsoft.com/office/drawing/2014/main" id="{1BB7DFE9-6D52-E24C-8E05-74E9EE01C057}"/>
              </a:ext>
            </a:extLst>
          </p:cNvPr>
          <p:cNvSpPr>
            <a:spLocks noGrp="1"/>
          </p:cNvSpPr>
          <p:nvPr>
            <p:ph type="pic" sz="quarter" idx="15" hasCustomPrompt="1"/>
          </p:nvPr>
        </p:nvSpPr>
        <p:spPr>
          <a:xfrm>
            <a:off x="3663312" y="4689048"/>
            <a:ext cx="2779777" cy="1185386"/>
          </a:xfrm>
        </p:spPr>
        <p:txBody>
          <a:bodyPr>
            <a:normAutofit/>
          </a:bodyPr>
          <a:lstStyle>
            <a:lvl1pPr marL="0" indent="0">
              <a:buNone/>
              <a:defRPr sz="1500">
                <a:solidFill>
                  <a:schemeClr val="tx1"/>
                </a:solidFill>
              </a:defRPr>
            </a:lvl1pPr>
          </a:lstStyle>
          <a:p>
            <a:r>
              <a:rPr lang="en-US" dirty="0"/>
              <a:t>Partner logo goes here</a:t>
            </a:r>
          </a:p>
        </p:txBody>
      </p:sp>
      <p:cxnSp>
        <p:nvCxnSpPr>
          <p:cNvPr id="46" name="Straight Connector 45">
            <a:extLst>
              <a:ext uri="{FF2B5EF4-FFF2-40B4-BE49-F238E27FC236}">
                <a16:creationId xmlns:a16="http://schemas.microsoft.com/office/drawing/2014/main" id="{5D78C6BF-6339-3946-8771-057CAAEF32BE}"/>
              </a:ext>
            </a:extLst>
          </p:cNvPr>
          <p:cNvCxnSpPr>
            <a:cxnSpLocks/>
          </p:cNvCxnSpPr>
          <p:nvPr userDrawn="1"/>
        </p:nvCxnSpPr>
        <p:spPr>
          <a:xfrm>
            <a:off x="3458585" y="4630539"/>
            <a:ext cx="0" cy="126541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ED438F3D-30A9-134E-B95B-0CFFA3545C31}"/>
              </a:ext>
            </a:extLst>
          </p:cNvPr>
          <p:cNvSpPr/>
          <p:nvPr userDrawn="1"/>
        </p:nvSpPr>
        <p:spPr>
          <a:xfrm>
            <a:off x="182019" y="1296106"/>
            <a:ext cx="7918453" cy="2121264"/>
          </a:xfrm>
          <a:custGeom>
            <a:avLst/>
            <a:gdLst>
              <a:gd name="connsiteX0" fmla="*/ 0 w 7918453"/>
              <a:gd name="connsiteY0" fmla="*/ 0 h 2121264"/>
              <a:gd name="connsiteX1" fmla="*/ 7665853 w 7918453"/>
              <a:gd name="connsiteY1" fmla="*/ 0 h 2121264"/>
              <a:gd name="connsiteX2" fmla="*/ 7918453 w 7918453"/>
              <a:gd name="connsiteY2" fmla="*/ 252600 h 2121264"/>
              <a:gd name="connsiteX3" fmla="*/ 7918453 w 7918453"/>
              <a:gd name="connsiteY3" fmla="*/ 1868664 h 2121264"/>
              <a:gd name="connsiteX4" fmla="*/ 7665853 w 7918453"/>
              <a:gd name="connsiteY4" fmla="*/ 2121264 h 2121264"/>
              <a:gd name="connsiteX5" fmla="*/ 0 w 7918453"/>
              <a:gd name="connsiteY5" fmla="*/ 2121264 h 2121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8453" h="2121264">
                <a:moveTo>
                  <a:pt x="0" y="0"/>
                </a:moveTo>
                <a:lnTo>
                  <a:pt x="7665853" y="0"/>
                </a:lnTo>
                <a:cubicBezTo>
                  <a:pt x="7805360" y="0"/>
                  <a:pt x="7918453" y="113093"/>
                  <a:pt x="7918453" y="252600"/>
                </a:cubicBezTo>
                <a:lnTo>
                  <a:pt x="7918453" y="1868664"/>
                </a:lnTo>
                <a:cubicBezTo>
                  <a:pt x="7918453" y="2008171"/>
                  <a:pt x="7805360" y="2121264"/>
                  <a:pt x="7665853" y="2121264"/>
                </a:cubicBezTo>
                <a:lnTo>
                  <a:pt x="0" y="2121264"/>
                </a:lnTo>
                <a:close/>
              </a:path>
            </a:pathLst>
          </a:cu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Title 1">
            <a:extLst>
              <a:ext uri="{FF2B5EF4-FFF2-40B4-BE49-F238E27FC236}">
                <a16:creationId xmlns:a16="http://schemas.microsoft.com/office/drawing/2014/main" id="{C2DE7686-7C25-D642-9015-AC5CB93E98B8}"/>
              </a:ext>
            </a:extLst>
          </p:cNvPr>
          <p:cNvSpPr>
            <a:spLocks noGrp="1"/>
          </p:cNvSpPr>
          <p:nvPr>
            <p:ph type="ctrTitle"/>
          </p:nvPr>
        </p:nvSpPr>
        <p:spPr>
          <a:xfrm>
            <a:off x="501250" y="1440054"/>
            <a:ext cx="7450558" cy="761852"/>
          </a:xfrm>
        </p:spPr>
        <p:txBody>
          <a:bodyPr lIns="0" anchor="b" anchorCtr="0">
            <a:noAutofit/>
          </a:bodyPr>
          <a:lstStyle>
            <a:lvl1pPr algn="l">
              <a:lnSpc>
                <a:spcPct val="100000"/>
              </a:lnSpc>
              <a:defRPr sz="2400" b="1">
                <a:solidFill>
                  <a:schemeClr val="bg1"/>
                </a:solidFill>
                <a:latin typeface="Georgia" panose="02040502050405020303" pitchFamily="18" charset="0"/>
              </a:defRPr>
            </a:lvl1pPr>
          </a:lstStyle>
          <a:p>
            <a:r>
              <a:rPr lang="en-US"/>
              <a:t>Click to edit Master title style</a:t>
            </a:r>
          </a:p>
        </p:txBody>
      </p:sp>
      <p:sp>
        <p:nvSpPr>
          <p:cNvPr id="20" name="Subtitle 2">
            <a:extLst>
              <a:ext uri="{FF2B5EF4-FFF2-40B4-BE49-F238E27FC236}">
                <a16:creationId xmlns:a16="http://schemas.microsoft.com/office/drawing/2014/main" id="{DB6C26AF-2CC2-5B46-8A6B-9D4B96F2F6FB}"/>
              </a:ext>
            </a:extLst>
          </p:cNvPr>
          <p:cNvSpPr>
            <a:spLocks noGrp="1"/>
          </p:cNvSpPr>
          <p:nvPr>
            <p:ph type="subTitle" idx="1"/>
          </p:nvPr>
        </p:nvSpPr>
        <p:spPr>
          <a:xfrm>
            <a:off x="501250" y="2215516"/>
            <a:ext cx="7450558" cy="384730"/>
          </a:xfrm>
        </p:spPr>
        <p:txBody>
          <a:bodyPr lIns="0" anchor="ctr" anchorCtr="0">
            <a:noAutofit/>
          </a:bodyPr>
          <a:lstStyle>
            <a:lvl1pPr marL="0" indent="0" algn="l">
              <a:lnSpc>
                <a:spcPct val="100000"/>
              </a:lnSpc>
              <a:buNone/>
              <a:defRPr sz="1500" b="1">
                <a:solidFill>
                  <a:schemeClr val="bg1"/>
                </a:solidFill>
              </a:defRPr>
            </a:lvl1pPr>
            <a:lvl2pPr marL="502920" indent="0" algn="ctr">
              <a:buNone/>
              <a:defRPr sz="2200"/>
            </a:lvl2pPr>
            <a:lvl3pPr marL="1005840" indent="0" algn="ctr">
              <a:buNone/>
              <a:defRPr sz="1980"/>
            </a:lvl3pPr>
            <a:lvl4pPr marL="1508760" indent="0" algn="ctr">
              <a:buNone/>
              <a:defRPr sz="1760"/>
            </a:lvl4pPr>
            <a:lvl5pPr marL="2011680" indent="0" algn="ctr">
              <a:buNone/>
              <a:defRPr sz="1760"/>
            </a:lvl5pPr>
            <a:lvl6pPr marL="2514600" indent="0" algn="ctr">
              <a:buNone/>
              <a:defRPr sz="1760"/>
            </a:lvl6pPr>
            <a:lvl7pPr marL="3017520" indent="0" algn="ctr">
              <a:buNone/>
              <a:defRPr sz="1760"/>
            </a:lvl7pPr>
            <a:lvl8pPr marL="3520440" indent="0" algn="ctr">
              <a:buNone/>
              <a:defRPr sz="1760"/>
            </a:lvl8pPr>
            <a:lvl9pPr marL="4023360" indent="0" algn="ctr">
              <a:buNone/>
              <a:defRPr sz="1760"/>
            </a:lvl9pPr>
          </a:lstStyle>
          <a:p>
            <a:r>
              <a:rPr lang="en-US"/>
              <a:t>Click to edit Master subtitle style</a:t>
            </a:r>
          </a:p>
        </p:txBody>
      </p:sp>
      <p:cxnSp>
        <p:nvCxnSpPr>
          <p:cNvPr id="21" name="Straight Connector 20">
            <a:extLst>
              <a:ext uri="{FF2B5EF4-FFF2-40B4-BE49-F238E27FC236}">
                <a16:creationId xmlns:a16="http://schemas.microsoft.com/office/drawing/2014/main" id="{D1DC8690-8893-5B41-B7B8-2D1639C77E6B}"/>
              </a:ext>
            </a:extLst>
          </p:cNvPr>
          <p:cNvCxnSpPr/>
          <p:nvPr userDrawn="1"/>
        </p:nvCxnSpPr>
        <p:spPr>
          <a:xfrm>
            <a:off x="501249" y="2200054"/>
            <a:ext cx="731166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34">
            <a:extLst>
              <a:ext uri="{FF2B5EF4-FFF2-40B4-BE49-F238E27FC236}">
                <a16:creationId xmlns:a16="http://schemas.microsoft.com/office/drawing/2014/main" id="{414D5CA1-EFDD-3D43-83B0-51B80E5449A1}"/>
              </a:ext>
            </a:extLst>
          </p:cNvPr>
          <p:cNvSpPr>
            <a:spLocks noGrp="1"/>
          </p:cNvSpPr>
          <p:nvPr>
            <p:ph type="body" sz="quarter" idx="13" hasCustomPrompt="1"/>
          </p:nvPr>
        </p:nvSpPr>
        <p:spPr>
          <a:xfrm>
            <a:off x="501248" y="3034950"/>
            <a:ext cx="6408837" cy="332921"/>
          </a:xfrm>
        </p:spPr>
        <p:txBody>
          <a:bodyPr lIns="0" anchor="ctr" anchorCtr="0">
            <a:noAutofit/>
          </a:bodyPr>
          <a:lstStyle>
            <a:lvl1pPr marL="0" indent="0">
              <a:buNone/>
              <a:defRPr sz="1200">
                <a:solidFill>
                  <a:schemeClr val="bg1"/>
                </a:solidFill>
              </a:defRPr>
            </a:lvl1pPr>
          </a:lstStyle>
          <a:p>
            <a:pPr lvl="0"/>
            <a:r>
              <a:rPr lang="en-US"/>
              <a:t>Click to add Date</a:t>
            </a:r>
          </a:p>
        </p:txBody>
      </p:sp>
    </p:spTree>
    <p:extLst>
      <p:ext uri="{BB962C8B-B14F-4D97-AF65-F5344CB8AC3E}">
        <p14:creationId xmlns:p14="http://schemas.microsoft.com/office/powerpoint/2010/main" val="962280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One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5077" y="274093"/>
            <a:ext cx="11195876" cy="611215"/>
          </a:xfrm>
          <a:prstGeom prst="rect">
            <a:avLst/>
          </a:prstGeom>
        </p:spPr>
        <p:txBody>
          <a:bodyPr lIns="0" bIns="9144" anchor="b" anchorCtr="0">
            <a:noAutofit/>
          </a:bodyPr>
          <a:lstStyle>
            <a:lvl1pPr>
              <a:lnSpc>
                <a:spcPct val="100000"/>
              </a:lnSpc>
              <a:defRPr sz="2400" b="1">
                <a:solidFill>
                  <a:schemeClr val="accent1"/>
                </a:solidFill>
                <a:latin typeface="Georgia" panose="02040502050405020303" pitchFamily="18" charset="0"/>
              </a:defRPr>
            </a:lvl1pPr>
          </a:lstStyle>
          <a:p>
            <a:r>
              <a:rPr lang="en-US"/>
              <a:t>Click to edit Master title style</a:t>
            </a:r>
          </a:p>
        </p:txBody>
      </p:sp>
      <p:sp>
        <p:nvSpPr>
          <p:cNvPr id="9" name="Text Placeholder 8">
            <a:extLst>
              <a:ext uri="{FF2B5EF4-FFF2-40B4-BE49-F238E27FC236}">
                <a16:creationId xmlns:a16="http://schemas.microsoft.com/office/drawing/2014/main" id="{AED4E9C0-05D5-FB42-872F-82563C6A4ACC}"/>
              </a:ext>
            </a:extLst>
          </p:cNvPr>
          <p:cNvSpPr>
            <a:spLocks noGrp="1"/>
          </p:cNvSpPr>
          <p:nvPr>
            <p:ph type="body" sz="quarter" idx="10" hasCustomPrompt="1"/>
          </p:nvPr>
        </p:nvSpPr>
        <p:spPr>
          <a:xfrm>
            <a:off x="505074" y="969823"/>
            <a:ext cx="11195879" cy="341472"/>
          </a:xfrm>
        </p:spPr>
        <p:txBody>
          <a:bodyPr lIns="0">
            <a:noAutofit/>
          </a:bodyPr>
          <a:lstStyle>
            <a:lvl1pPr marL="0" indent="0">
              <a:buNone/>
              <a:defRPr sz="1500" b="1">
                <a:solidFill>
                  <a:schemeClr val="tx1"/>
                </a:solidFill>
              </a:defRPr>
            </a:lvl1pPr>
          </a:lstStyle>
          <a:p>
            <a:pPr lvl="0"/>
            <a:r>
              <a:rPr lang="en-US"/>
              <a:t>Click to add subhead</a:t>
            </a:r>
          </a:p>
        </p:txBody>
      </p:sp>
      <p:cxnSp>
        <p:nvCxnSpPr>
          <p:cNvPr id="5" name="Straight Connector 4">
            <a:extLst>
              <a:ext uri="{FF2B5EF4-FFF2-40B4-BE49-F238E27FC236}">
                <a16:creationId xmlns:a16="http://schemas.microsoft.com/office/drawing/2014/main" id="{C829BF01-3735-5143-9672-5AF65D056E0D}"/>
              </a:ext>
            </a:extLst>
          </p:cNvPr>
          <p:cNvCxnSpPr>
            <a:cxnSpLocks/>
          </p:cNvCxnSpPr>
          <p:nvPr userDrawn="1"/>
        </p:nvCxnSpPr>
        <p:spPr>
          <a:xfrm>
            <a:off x="505074" y="902318"/>
            <a:ext cx="11195879" cy="1598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A1E1809-C506-5247-881F-D9235838ACCB}"/>
              </a:ext>
            </a:extLst>
          </p:cNvPr>
          <p:cNvSpPr>
            <a:spLocks noGrp="1"/>
          </p:cNvSpPr>
          <p:nvPr>
            <p:ph type="body" sz="quarter" idx="12" hasCustomPrompt="1"/>
          </p:nvPr>
        </p:nvSpPr>
        <p:spPr>
          <a:xfrm>
            <a:off x="505074" y="1362818"/>
            <a:ext cx="11195879" cy="4891581"/>
          </a:xfrm>
        </p:spPr>
        <p:txBody>
          <a:bodyPr lIns="0">
            <a:normAutofit/>
          </a:bodyPr>
          <a:lstStyle>
            <a:lvl1pPr marL="0" indent="0">
              <a:buNone/>
              <a:defRPr sz="1500">
                <a:solidFill>
                  <a:schemeClr val="tx2"/>
                </a:solidFill>
              </a:defRPr>
            </a:lvl1pPr>
            <a:lvl2pPr marL="609589" indent="0">
              <a:buNone/>
              <a:defRPr sz="1818">
                <a:solidFill>
                  <a:schemeClr val="tx2"/>
                </a:solidFill>
              </a:defRPr>
            </a:lvl2pPr>
            <a:lvl3pPr marL="1219179" indent="0">
              <a:buNone/>
              <a:defRPr sz="1818">
                <a:solidFill>
                  <a:schemeClr val="tx2"/>
                </a:solidFill>
              </a:defRPr>
            </a:lvl3pPr>
            <a:lvl4pPr marL="1828768" indent="0">
              <a:buNone/>
              <a:defRPr sz="1818">
                <a:solidFill>
                  <a:schemeClr val="tx2"/>
                </a:solidFill>
              </a:defRPr>
            </a:lvl4pPr>
            <a:lvl5pPr marL="2438357" indent="0">
              <a:buNone/>
              <a:defRPr sz="1818">
                <a:solidFill>
                  <a:schemeClr val="tx2"/>
                </a:solidFill>
              </a:defRPr>
            </a:lvl5pPr>
          </a:lstStyle>
          <a:p>
            <a:pPr lvl="0"/>
            <a:r>
              <a:rPr lang="en-US"/>
              <a:t>Click to add text</a:t>
            </a:r>
          </a:p>
        </p:txBody>
      </p:sp>
    </p:spTree>
    <p:extLst>
      <p:ext uri="{BB962C8B-B14F-4D97-AF65-F5344CB8AC3E}">
        <p14:creationId xmlns:p14="http://schemas.microsoft.com/office/powerpoint/2010/main" val="2017148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One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505077" y="274093"/>
            <a:ext cx="11195876" cy="611215"/>
          </a:xfrm>
          <a:prstGeom prst="rect">
            <a:avLst/>
          </a:prstGeom>
        </p:spPr>
        <p:txBody>
          <a:bodyPr lIns="0" bIns="9144" anchor="b" anchorCtr="0">
            <a:noAutofit/>
          </a:bodyPr>
          <a:lstStyle>
            <a:lvl1pPr>
              <a:lnSpc>
                <a:spcPct val="100000"/>
              </a:lnSpc>
              <a:defRPr sz="2400" b="1">
                <a:solidFill>
                  <a:schemeClr val="accent1"/>
                </a:solidFill>
                <a:latin typeface="Georgia" panose="02040502050405020303" pitchFamily="18" charset="0"/>
              </a:defRPr>
            </a:lvl1pPr>
          </a:lstStyle>
          <a:p>
            <a:r>
              <a:rPr lang="en-US"/>
              <a:t>Click to edit Master title style</a:t>
            </a:r>
          </a:p>
        </p:txBody>
      </p:sp>
      <p:sp>
        <p:nvSpPr>
          <p:cNvPr id="9" name="Text Placeholder 8">
            <a:extLst>
              <a:ext uri="{FF2B5EF4-FFF2-40B4-BE49-F238E27FC236}">
                <a16:creationId xmlns:a16="http://schemas.microsoft.com/office/drawing/2014/main" id="{AED4E9C0-05D5-FB42-872F-82563C6A4ACC}"/>
              </a:ext>
            </a:extLst>
          </p:cNvPr>
          <p:cNvSpPr>
            <a:spLocks noGrp="1"/>
          </p:cNvSpPr>
          <p:nvPr>
            <p:ph type="body" sz="quarter" idx="10" hasCustomPrompt="1"/>
          </p:nvPr>
        </p:nvSpPr>
        <p:spPr>
          <a:xfrm>
            <a:off x="505074" y="969823"/>
            <a:ext cx="11195879" cy="341472"/>
          </a:xfrm>
        </p:spPr>
        <p:txBody>
          <a:bodyPr lIns="0">
            <a:noAutofit/>
          </a:bodyPr>
          <a:lstStyle>
            <a:lvl1pPr marL="0" indent="0">
              <a:buNone/>
              <a:defRPr sz="1500" b="1">
                <a:solidFill>
                  <a:schemeClr val="tx1"/>
                </a:solidFill>
              </a:defRPr>
            </a:lvl1pPr>
          </a:lstStyle>
          <a:p>
            <a:pPr lvl="0"/>
            <a:r>
              <a:rPr lang="en-US"/>
              <a:t>Click to add subhead</a:t>
            </a:r>
          </a:p>
        </p:txBody>
      </p:sp>
      <p:cxnSp>
        <p:nvCxnSpPr>
          <p:cNvPr id="5" name="Straight Connector 4">
            <a:extLst>
              <a:ext uri="{FF2B5EF4-FFF2-40B4-BE49-F238E27FC236}">
                <a16:creationId xmlns:a16="http://schemas.microsoft.com/office/drawing/2014/main" id="{C829BF01-3735-5143-9672-5AF65D056E0D}"/>
              </a:ext>
            </a:extLst>
          </p:cNvPr>
          <p:cNvCxnSpPr>
            <a:cxnSpLocks/>
          </p:cNvCxnSpPr>
          <p:nvPr userDrawn="1"/>
        </p:nvCxnSpPr>
        <p:spPr>
          <a:xfrm>
            <a:off x="505074" y="902318"/>
            <a:ext cx="11195879" cy="15981"/>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EA1E1809-C506-5247-881F-D9235838ACCB}"/>
              </a:ext>
            </a:extLst>
          </p:cNvPr>
          <p:cNvSpPr>
            <a:spLocks noGrp="1"/>
          </p:cNvSpPr>
          <p:nvPr>
            <p:ph type="body" sz="quarter" idx="12" hasCustomPrompt="1"/>
          </p:nvPr>
        </p:nvSpPr>
        <p:spPr>
          <a:xfrm>
            <a:off x="505074" y="1362818"/>
            <a:ext cx="11195879" cy="4891581"/>
          </a:xfrm>
        </p:spPr>
        <p:txBody>
          <a:bodyPr lIns="0">
            <a:normAutofit/>
          </a:bodyPr>
          <a:lstStyle>
            <a:lvl1pPr marL="0" indent="0">
              <a:buNone/>
              <a:defRPr sz="1500">
                <a:solidFill>
                  <a:schemeClr val="tx2"/>
                </a:solidFill>
              </a:defRPr>
            </a:lvl1pPr>
            <a:lvl2pPr marL="609589" indent="0">
              <a:buNone/>
              <a:defRPr sz="1818">
                <a:solidFill>
                  <a:schemeClr val="tx2"/>
                </a:solidFill>
              </a:defRPr>
            </a:lvl2pPr>
            <a:lvl3pPr marL="1219179" indent="0">
              <a:buNone/>
              <a:defRPr sz="1818">
                <a:solidFill>
                  <a:schemeClr val="tx2"/>
                </a:solidFill>
              </a:defRPr>
            </a:lvl3pPr>
            <a:lvl4pPr marL="1828768" indent="0">
              <a:buNone/>
              <a:defRPr sz="1818">
                <a:solidFill>
                  <a:schemeClr val="tx2"/>
                </a:solidFill>
              </a:defRPr>
            </a:lvl4pPr>
            <a:lvl5pPr marL="2438357" indent="0">
              <a:buNone/>
              <a:defRPr sz="1818">
                <a:solidFill>
                  <a:schemeClr val="tx2"/>
                </a:solidFill>
              </a:defRPr>
            </a:lvl5pPr>
          </a:lstStyle>
          <a:p>
            <a:pPr lvl="0"/>
            <a:r>
              <a:rPr lang="en-US"/>
              <a:t>Click to add text</a:t>
            </a:r>
          </a:p>
        </p:txBody>
      </p:sp>
      <p:sp>
        <p:nvSpPr>
          <p:cNvPr id="3" name="Slide Number Placeholder 3">
            <a:extLst>
              <a:ext uri="{FF2B5EF4-FFF2-40B4-BE49-F238E27FC236}">
                <a16:creationId xmlns:a16="http://schemas.microsoft.com/office/drawing/2014/main" id="{53D99324-52DF-47A5-9B30-4AE3ACE17FFD}"/>
              </a:ext>
            </a:extLst>
          </p:cNvPr>
          <p:cNvSpPr txBox="1">
            <a:spLocks/>
          </p:cNvSpPr>
          <p:nvPr userDrawn="1"/>
        </p:nvSpPr>
        <p:spPr>
          <a:xfrm>
            <a:off x="10626388" y="6356351"/>
            <a:ext cx="727411" cy="324674"/>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2"/>
                </a:solidFill>
                <a:latin typeface="+mn-lt"/>
                <a:ea typeface="+mn-ea"/>
                <a:cs typeface="+mn-cs"/>
              </a:defRPr>
            </a:lvl1pPr>
            <a:lvl2pPr marL="609589"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2pPr>
            <a:lvl3pPr marL="1219179"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3pPr>
            <a:lvl4pPr marL="1828768"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4pPr>
            <a:lvl5pPr marL="2438357"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000"/>
              <a:t>Page </a:t>
            </a:r>
            <a:fld id="{9D0EE200-46CD-4802-812E-D45928ED56D2}" type="slidenum">
              <a:rPr lang="en-US" sz="1000" smtClean="0"/>
              <a:pPr>
                <a:spcAft>
                  <a:spcPts val="600"/>
                </a:spcAft>
              </a:pPr>
              <a:t>‹#›</a:t>
            </a:fld>
            <a:endParaRPr lang="en-US" sz="1000" dirty="0"/>
          </a:p>
        </p:txBody>
      </p:sp>
      <p:sp>
        <p:nvSpPr>
          <p:cNvPr id="6" name="Slide Number Placeholder 5">
            <a:extLst>
              <a:ext uri="{FF2B5EF4-FFF2-40B4-BE49-F238E27FC236}">
                <a16:creationId xmlns:a16="http://schemas.microsoft.com/office/drawing/2014/main" id="{249C6561-972C-3D02-81ED-981B9029C0A2}"/>
              </a:ext>
            </a:extLst>
          </p:cNvPr>
          <p:cNvSpPr txBox="1">
            <a:spLocks/>
          </p:cNvSpPr>
          <p:nvPr userDrawn="1"/>
        </p:nvSpPr>
        <p:spPr>
          <a:xfrm>
            <a:off x="10626389" y="6310990"/>
            <a:ext cx="727411" cy="547010"/>
          </a:xfrm>
          <a:prstGeom prst="rect">
            <a:avLst/>
          </a:prstGeom>
          <a:solidFill>
            <a:srgbClr val="245AA6"/>
          </a:solidFill>
        </p:spPr>
        <p:txBody>
          <a:bodyPr vert="horz" lIns="91440" tIns="45720" rIns="91440" bIns="45720" rtlCol="0" anchor="t"/>
          <a:lstStyle>
            <a:defPPr>
              <a:defRPr lang="en-US"/>
            </a:defPPr>
            <a:lvl1pPr marL="0" algn="ctr" defTabSz="914400" rtl="0" eaLnBrk="1" latinLnBrk="0" hangingPunct="1">
              <a:defRPr sz="1400" b="1" i="0" kern="1200">
                <a:solidFill>
                  <a:schemeClr val="bg1"/>
                </a:solidFill>
                <a:latin typeface="Montserrat Bold"/>
                <a:ea typeface="+mn-ea"/>
                <a:cs typeface="Montserrat 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5E5C56-4F06-4846-80D7-9BB9C9C2B85F}" type="slidenum">
              <a:rPr lang="en-US" smtClean="0"/>
              <a:pPr/>
              <a:t>‹#›</a:t>
            </a:fld>
            <a:endParaRPr lang="en-US" dirty="0"/>
          </a:p>
        </p:txBody>
      </p:sp>
      <p:pic>
        <p:nvPicPr>
          <p:cNvPr id="7" name="Picture 6" descr="A blue and white logo with a world map&#10;&#10;Description automatically generated with medium confidence">
            <a:extLst>
              <a:ext uri="{FF2B5EF4-FFF2-40B4-BE49-F238E27FC236}">
                <a16:creationId xmlns:a16="http://schemas.microsoft.com/office/drawing/2014/main" id="{9DC8B590-ECD4-2221-03F5-84A63B6FC0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4167" y="6310990"/>
            <a:ext cx="656414" cy="500845"/>
          </a:xfrm>
          <a:prstGeom prst="rect">
            <a:avLst/>
          </a:prstGeom>
        </p:spPr>
      </p:pic>
      <p:sp>
        <p:nvSpPr>
          <p:cNvPr id="8" name="Rectangle 7">
            <a:extLst>
              <a:ext uri="{FF2B5EF4-FFF2-40B4-BE49-F238E27FC236}">
                <a16:creationId xmlns:a16="http://schemas.microsoft.com/office/drawing/2014/main" id="{EBE1D877-0C04-ED6C-636A-626B44D17503}"/>
              </a:ext>
            </a:extLst>
          </p:cNvPr>
          <p:cNvSpPr/>
          <p:nvPr userDrawn="1"/>
        </p:nvSpPr>
        <p:spPr>
          <a:xfrm>
            <a:off x="0" y="-8566"/>
            <a:ext cx="4143374" cy="2207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698FDE-4801-C9A9-3745-3A86808FF46F}"/>
              </a:ext>
            </a:extLst>
          </p:cNvPr>
          <p:cNvSpPr/>
          <p:nvPr userDrawn="1"/>
        </p:nvSpPr>
        <p:spPr>
          <a:xfrm>
            <a:off x="3905251" y="-25576"/>
            <a:ext cx="4143374" cy="2377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Rectangle 10">
            <a:extLst>
              <a:ext uri="{FF2B5EF4-FFF2-40B4-BE49-F238E27FC236}">
                <a16:creationId xmlns:a16="http://schemas.microsoft.com/office/drawing/2014/main" id="{88C000C0-790F-AE7E-BD63-71FF8BBD518D}"/>
              </a:ext>
            </a:extLst>
          </p:cNvPr>
          <p:cNvSpPr/>
          <p:nvPr userDrawn="1"/>
        </p:nvSpPr>
        <p:spPr>
          <a:xfrm>
            <a:off x="8048625" y="-23589"/>
            <a:ext cx="4143374" cy="23575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542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2A5D1D-575E-42E0-ADEE-E1921C12468D}"/>
              </a:ext>
            </a:extLst>
          </p:cNvPr>
          <p:cNvSpPr>
            <a:spLocks noGrp="1"/>
          </p:cNvSpPr>
          <p:nvPr>
            <p:ph type="dt" sz="half" idx="10"/>
          </p:nvPr>
        </p:nvSpPr>
        <p:spPr/>
        <p:txBody>
          <a:bodyPr/>
          <a:lstStyle/>
          <a:p>
            <a:fld id="{AA93B832-B7B1-4F46-9010-8954ECAC5D3B}" type="datetime1">
              <a:rPr lang="en-US" smtClean="0"/>
              <a:t>2/4/2025</a:t>
            </a:fld>
            <a:endParaRPr lang="en-US"/>
          </a:p>
        </p:txBody>
      </p:sp>
      <p:sp>
        <p:nvSpPr>
          <p:cNvPr id="5" name="Footer Placeholder 4">
            <a:extLst>
              <a:ext uri="{FF2B5EF4-FFF2-40B4-BE49-F238E27FC236}">
                <a16:creationId xmlns:a16="http://schemas.microsoft.com/office/drawing/2014/main" id="{263C1408-826C-409D-BE97-8560C867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7E0A2-B6AE-409F-81C8-5471DF1F0F7D}"/>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573A5B03-1748-4F21-B017-DD2C007CC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0212" y="632366"/>
            <a:ext cx="6991575" cy="5334584"/>
          </a:xfrm>
          <a:prstGeom prst="rect">
            <a:avLst/>
          </a:prstGeom>
        </p:spPr>
      </p:pic>
    </p:spTree>
    <p:extLst>
      <p:ext uri="{BB962C8B-B14F-4D97-AF65-F5344CB8AC3E}">
        <p14:creationId xmlns:p14="http://schemas.microsoft.com/office/powerpoint/2010/main" val="2107624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2A5D1D-575E-42E0-ADEE-E1921C12468D}"/>
              </a:ext>
            </a:extLst>
          </p:cNvPr>
          <p:cNvSpPr>
            <a:spLocks noGrp="1"/>
          </p:cNvSpPr>
          <p:nvPr>
            <p:ph type="dt" sz="half" idx="10"/>
          </p:nvPr>
        </p:nvSpPr>
        <p:spPr/>
        <p:txBody>
          <a:bodyPr/>
          <a:lstStyle/>
          <a:p>
            <a:fld id="{AA93B832-B7B1-4F46-9010-8954ECAC5D3B}" type="datetime1">
              <a:rPr lang="en-US" smtClean="0"/>
              <a:t>2/4/2025</a:t>
            </a:fld>
            <a:endParaRPr lang="en-US"/>
          </a:p>
        </p:txBody>
      </p:sp>
      <p:sp>
        <p:nvSpPr>
          <p:cNvPr id="5" name="Footer Placeholder 4">
            <a:extLst>
              <a:ext uri="{FF2B5EF4-FFF2-40B4-BE49-F238E27FC236}">
                <a16:creationId xmlns:a16="http://schemas.microsoft.com/office/drawing/2014/main" id="{263C1408-826C-409D-BE97-8560C867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7E0A2-B6AE-409F-81C8-5471DF1F0F7D}"/>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573A5B03-1748-4F21-B017-DD2C007CC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6117" y="1831639"/>
            <a:ext cx="3665305" cy="2796634"/>
          </a:xfrm>
          <a:prstGeom prst="rect">
            <a:avLst/>
          </a:prstGeom>
        </p:spPr>
      </p:pic>
      <p:pic>
        <p:nvPicPr>
          <p:cNvPr id="8" name="Picture 7" descr="Logo&#10;&#10;Description automatically generated">
            <a:extLst>
              <a:ext uri="{FF2B5EF4-FFF2-40B4-BE49-F238E27FC236}">
                <a16:creationId xmlns:a16="http://schemas.microsoft.com/office/drawing/2014/main" id="{E8C8FB87-5A97-4091-A272-02E0F9FAD3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34602" y="1831637"/>
            <a:ext cx="3665307" cy="2796635"/>
          </a:xfrm>
          <a:prstGeom prst="rect">
            <a:avLst/>
          </a:prstGeom>
        </p:spPr>
      </p:pic>
    </p:spTree>
    <p:extLst>
      <p:ext uri="{BB962C8B-B14F-4D97-AF65-F5344CB8AC3E}">
        <p14:creationId xmlns:p14="http://schemas.microsoft.com/office/powerpoint/2010/main" val="31669493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p:txBody>
          <a:bodyPr/>
          <a:lstStyle/>
          <a:p>
            <a:r>
              <a:rPr lang="en-US"/>
              <a:t>Page </a:t>
            </a:r>
            <a:fld id="{9D0EE200-46CD-4802-812E-D45928ED56D2}" type="slidenum">
              <a:rPr lang="en-US" smtClean="0"/>
              <a:pPr/>
              <a:t>‹#›</a:t>
            </a:fld>
            <a:endParaRPr lang="en-US"/>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5" name="Picture 4" descr="A close up of a sign&#10;&#10;Description automatically generated">
            <a:extLst>
              <a:ext uri="{FF2B5EF4-FFF2-40B4-BE49-F238E27FC236}">
                <a16:creationId xmlns:a16="http://schemas.microsoft.com/office/drawing/2014/main" id="{986FBA3F-655A-49CA-B020-5B8392EA02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581" y="5488171"/>
            <a:ext cx="1384966" cy="1056732"/>
          </a:xfrm>
          <a:prstGeom prst="rect">
            <a:avLst/>
          </a:prstGeom>
        </p:spPr>
      </p:pic>
      <p:sp>
        <p:nvSpPr>
          <p:cNvPr id="7" name="Rectangle 6">
            <a:extLst>
              <a:ext uri="{FF2B5EF4-FFF2-40B4-BE49-F238E27FC236}">
                <a16:creationId xmlns:a16="http://schemas.microsoft.com/office/drawing/2014/main" id="{FA90A49A-B7BE-C2C2-796C-A9D025DB7EA1}"/>
              </a:ext>
            </a:extLst>
          </p:cNvPr>
          <p:cNvSpPr/>
          <p:nvPr userDrawn="1"/>
        </p:nvSpPr>
        <p:spPr>
          <a:xfrm>
            <a:off x="1" y="-37043"/>
            <a:ext cx="4143374" cy="2007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A2DA6B-C864-1E23-5EF2-1BD28EBBDB8B}"/>
              </a:ext>
            </a:extLst>
          </p:cNvPr>
          <p:cNvSpPr/>
          <p:nvPr userDrawn="1"/>
        </p:nvSpPr>
        <p:spPr>
          <a:xfrm>
            <a:off x="3905252" y="-37882"/>
            <a:ext cx="4143374" cy="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Rectangle 11">
            <a:extLst>
              <a:ext uri="{FF2B5EF4-FFF2-40B4-BE49-F238E27FC236}">
                <a16:creationId xmlns:a16="http://schemas.microsoft.com/office/drawing/2014/main" id="{D30C616D-8C4D-EF44-89AC-6F43159B1A40}"/>
              </a:ext>
            </a:extLst>
          </p:cNvPr>
          <p:cNvSpPr/>
          <p:nvPr userDrawn="1"/>
        </p:nvSpPr>
        <p:spPr>
          <a:xfrm>
            <a:off x="8048626" y="-37882"/>
            <a:ext cx="4143374" cy="2007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381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sp>
        <p:nvSpPr>
          <p:cNvPr id="7" name="Rectangle 6">
            <a:extLst>
              <a:ext uri="{FF2B5EF4-FFF2-40B4-BE49-F238E27FC236}">
                <a16:creationId xmlns:a16="http://schemas.microsoft.com/office/drawing/2014/main" id="{FA90A49A-B7BE-C2C2-796C-A9D025DB7EA1}"/>
              </a:ext>
            </a:extLst>
          </p:cNvPr>
          <p:cNvSpPr/>
          <p:nvPr userDrawn="1"/>
        </p:nvSpPr>
        <p:spPr>
          <a:xfrm>
            <a:off x="1" y="-37043"/>
            <a:ext cx="4143374" cy="2007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A2DA6B-C864-1E23-5EF2-1BD28EBBDB8B}"/>
              </a:ext>
            </a:extLst>
          </p:cNvPr>
          <p:cNvSpPr/>
          <p:nvPr userDrawn="1"/>
        </p:nvSpPr>
        <p:spPr>
          <a:xfrm>
            <a:off x="3905252" y="-37882"/>
            <a:ext cx="4143374" cy="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Rectangle 11">
            <a:extLst>
              <a:ext uri="{FF2B5EF4-FFF2-40B4-BE49-F238E27FC236}">
                <a16:creationId xmlns:a16="http://schemas.microsoft.com/office/drawing/2014/main" id="{D30C616D-8C4D-EF44-89AC-6F43159B1A40}"/>
              </a:ext>
            </a:extLst>
          </p:cNvPr>
          <p:cNvSpPr/>
          <p:nvPr userDrawn="1"/>
        </p:nvSpPr>
        <p:spPr>
          <a:xfrm>
            <a:off x="8048626" y="-37882"/>
            <a:ext cx="4143374" cy="2007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4FCE28A-F8EF-69F7-CB6C-50F6BF04D93A}"/>
              </a:ext>
            </a:extLst>
          </p:cNvPr>
          <p:cNvSpPr txBox="1">
            <a:spLocks/>
          </p:cNvSpPr>
          <p:nvPr userDrawn="1"/>
        </p:nvSpPr>
        <p:spPr>
          <a:xfrm>
            <a:off x="10626388" y="6356351"/>
            <a:ext cx="727411" cy="324674"/>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2"/>
                </a:solidFill>
                <a:latin typeface="+mn-lt"/>
                <a:ea typeface="+mn-ea"/>
                <a:cs typeface="+mn-cs"/>
              </a:defRPr>
            </a:lvl1pPr>
            <a:lvl2pPr marL="609589"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2pPr>
            <a:lvl3pPr marL="1219179"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3pPr>
            <a:lvl4pPr marL="1828768"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4pPr>
            <a:lvl5pPr marL="2438357"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000"/>
              <a:t>Page </a:t>
            </a:r>
            <a:fld id="{9D0EE200-46CD-4802-812E-D45928ED56D2}" type="slidenum">
              <a:rPr lang="en-US" sz="1000" smtClean="0"/>
              <a:pPr>
                <a:spcAft>
                  <a:spcPts val="600"/>
                </a:spcAft>
              </a:pPr>
              <a:t>‹#›</a:t>
            </a:fld>
            <a:endParaRPr lang="en-US" sz="1000"/>
          </a:p>
        </p:txBody>
      </p:sp>
      <p:sp>
        <p:nvSpPr>
          <p:cNvPr id="10" name="Slide Number Placeholder 5">
            <a:extLst>
              <a:ext uri="{FF2B5EF4-FFF2-40B4-BE49-F238E27FC236}">
                <a16:creationId xmlns:a16="http://schemas.microsoft.com/office/drawing/2014/main" id="{0ACA47C0-BE7C-A510-6E5C-1FCB1101D630}"/>
              </a:ext>
            </a:extLst>
          </p:cNvPr>
          <p:cNvSpPr txBox="1">
            <a:spLocks/>
          </p:cNvSpPr>
          <p:nvPr userDrawn="1"/>
        </p:nvSpPr>
        <p:spPr>
          <a:xfrm>
            <a:off x="10626389" y="6310990"/>
            <a:ext cx="727411" cy="547010"/>
          </a:xfrm>
          <a:prstGeom prst="rect">
            <a:avLst/>
          </a:prstGeom>
          <a:solidFill>
            <a:srgbClr val="245AA6"/>
          </a:solidFill>
        </p:spPr>
        <p:txBody>
          <a:bodyPr vert="horz" lIns="91440" tIns="91440" rIns="91440" bIns="45720" rtlCol="0" anchor="t"/>
          <a:lstStyle>
            <a:defPPr>
              <a:defRPr lang="en-US"/>
            </a:defPPr>
            <a:lvl1pPr marL="0" algn="ctr" defTabSz="914400" rtl="0" eaLnBrk="1" latinLnBrk="0" hangingPunct="1">
              <a:defRPr sz="1400" b="1" i="0" kern="1200">
                <a:solidFill>
                  <a:schemeClr val="bg1"/>
                </a:solidFill>
                <a:latin typeface="Montserrat Bold"/>
                <a:ea typeface="+mn-ea"/>
                <a:cs typeface="Montserrat 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5E5C56-4F06-4846-80D7-9BB9C9C2B85F}" type="slidenum">
              <a:rPr lang="en-US" smtClean="0"/>
              <a:pPr/>
              <a:t>‹#›</a:t>
            </a:fld>
            <a:endParaRPr lang="en-US"/>
          </a:p>
        </p:txBody>
      </p:sp>
      <p:pic>
        <p:nvPicPr>
          <p:cNvPr id="13" name="Picture 12" descr="A blue and white logo with a world map&#10;&#10;Description automatically generated with medium confidence">
            <a:extLst>
              <a:ext uri="{FF2B5EF4-FFF2-40B4-BE49-F238E27FC236}">
                <a16:creationId xmlns:a16="http://schemas.microsoft.com/office/drawing/2014/main" id="{FDC7EBC8-AA87-A475-11C6-3E0721AFBE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3985" y="6334072"/>
            <a:ext cx="656414" cy="500845"/>
          </a:xfrm>
          <a:prstGeom prst="rect">
            <a:avLst/>
          </a:prstGeom>
        </p:spPr>
      </p:pic>
    </p:spTree>
    <p:extLst>
      <p:ext uri="{BB962C8B-B14F-4D97-AF65-F5344CB8AC3E}">
        <p14:creationId xmlns:p14="http://schemas.microsoft.com/office/powerpoint/2010/main" val="6429976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no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A90A49A-B7BE-C2C2-796C-A9D025DB7EA1}"/>
              </a:ext>
            </a:extLst>
          </p:cNvPr>
          <p:cNvSpPr/>
          <p:nvPr userDrawn="1"/>
        </p:nvSpPr>
        <p:spPr>
          <a:xfrm>
            <a:off x="1" y="-37043"/>
            <a:ext cx="4143374" cy="20077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A2DA6B-C864-1E23-5EF2-1BD28EBBDB8B}"/>
              </a:ext>
            </a:extLst>
          </p:cNvPr>
          <p:cNvSpPr/>
          <p:nvPr userDrawn="1"/>
        </p:nvSpPr>
        <p:spPr>
          <a:xfrm>
            <a:off x="3905252" y="-37882"/>
            <a:ext cx="4143374" cy="2007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Rectangle 11">
            <a:extLst>
              <a:ext uri="{FF2B5EF4-FFF2-40B4-BE49-F238E27FC236}">
                <a16:creationId xmlns:a16="http://schemas.microsoft.com/office/drawing/2014/main" id="{D30C616D-8C4D-EF44-89AC-6F43159B1A40}"/>
              </a:ext>
            </a:extLst>
          </p:cNvPr>
          <p:cNvSpPr/>
          <p:nvPr userDrawn="1"/>
        </p:nvSpPr>
        <p:spPr>
          <a:xfrm>
            <a:off x="8048626" y="-37882"/>
            <a:ext cx="4143374" cy="20077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4FCE28A-F8EF-69F7-CB6C-50F6BF04D93A}"/>
              </a:ext>
            </a:extLst>
          </p:cNvPr>
          <p:cNvSpPr txBox="1">
            <a:spLocks/>
          </p:cNvSpPr>
          <p:nvPr userDrawn="1"/>
        </p:nvSpPr>
        <p:spPr>
          <a:xfrm>
            <a:off x="10626388" y="6356351"/>
            <a:ext cx="727411" cy="324674"/>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500" kern="1200">
                <a:solidFill>
                  <a:schemeClr val="tx2"/>
                </a:solidFill>
                <a:latin typeface="+mn-lt"/>
                <a:ea typeface="+mn-ea"/>
                <a:cs typeface="+mn-cs"/>
              </a:defRPr>
            </a:lvl1pPr>
            <a:lvl2pPr marL="609589"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2pPr>
            <a:lvl3pPr marL="1219179"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3pPr>
            <a:lvl4pPr marL="1828768"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4pPr>
            <a:lvl5pPr marL="2438357" indent="0" algn="l" defTabSz="914400" rtl="0" eaLnBrk="1" latinLnBrk="0" hangingPunct="1">
              <a:lnSpc>
                <a:spcPct val="90000"/>
              </a:lnSpc>
              <a:spcBef>
                <a:spcPts val="500"/>
              </a:spcBef>
              <a:buFont typeface="Arial" panose="020B0604020202020204" pitchFamily="34" charset="0"/>
              <a:buNone/>
              <a:defRPr sz="1818"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US" sz="1000"/>
              <a:t>Page </a:t>
            </a:r>
            <a:fld id="{9D0EE200-46CD-4802-812E-D45928ED56D2}" type="slidenum">
              <a:rPr lang="en-US" sz="1000" smtClean="0"/>
              <a:pPr>
                <a:spcAft>
                  <a:spcPts val="600"/>
                </a:spcAft>
              </a:pPr>
              <a:t>‹#›</a:t>
            </a:fld>
            <a:endParaRPr lang="en-US" sz="1000"/>
          </a:p>
        </p:txBody>
      </p:sp>
      <p:sp>
        <p:nvSpPr>
          <p:cNvPr id="10" name="Slide Number Placeholder 5">
            <a:extLst>
              <a:ext uri="{FF2B5EF4-FFF2-40B4-BE49-F238E27FC236}">
                <a16:creationId xmlns:a16="http://schemas.microsoft.com/office/drawing/2014/main" id="{0ACA47C0-BE7C-A510-6E5C-1FCB1101D630}"/>
              </a:ext>
            </a:extLst>
          </p:cNvPr>
          <p:cNvSpPr txBox="1">
            <a:spLocks/>
          </p:cNvSpPr>
          <p:nvPr userDrawn="1"/>
        </p:nvSpPr>
        <p:spPr>
          <a:xfrm>
            <a:off x="10626389" y="6310990"/>
            <a:ext cx="727411" cy="547010"/>
          </a:xfrm>
          <a:prstGeom prst="rect">
            <a:avLst/>
          </a:prstGeom>
          <a:solidFill>
            <a:srgbClr val="245AA6"/>
          </a:solidFill>
        </p:spPr>
        <p:txBody>
          <a:bodyPr vert="horz" lIns="91440" tIns="91440" rIns="91440" bIns="45720" rtlCol="0" anchor="t"/>
          <a:lstStyle>
            <a:defPPr>
              <a:defRPr lang="en-US"/>
            </a:defPPr>
            <a:lvl1pPr marL="0" algn="ctr" defTabSz="914400" rtl="0" eaLnBrk="1" latinLnBrk="0" hangingPunct="1">
              <a:defRPr sz="1400" b="1" i="0" kern="1200">
                <a:solidFill>
                  <a:schemeClr val="bg1"/>
                </a:solidFill>
                <a:latin typeface="Montserrat Bold"/>
                <a:ea typeface="+mn-ea"/>
                <a:cs typeface="Montserrat Bold"/>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5E5C56-4F06-4846-80D7-9BB9C9C2B85F}" type="slidenum">
              <a:rPr lang="en-US" smtClean="0"/>
              <a:pPr/>
              <a:t>‹#›</a:t>
            </a:fld>
            <a:endParaRPr lang="en-US"/>
          </a:p>
        </p:txBody>
      </p:sp>
      <p:pic>
        <p:nvPicPr>
          <p:cNvPr id="13" name="Picture 12" descr="A blue and white logo with a world map&#10;&#10;Description automatically generated with medium confidence">
            <a:extLst>
              <a:ext uri="{FF2B5EF4-FFF2-40B4-BE49-F238E27FC236}">
                <a16:creationId xmlns:a16="http://schemas.microsoft.com/office/drawing/2014/main" id="{FDC7EBC8-AA87-A475-11C6-3E0721AFBE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3985" y="6334072"/>
            <a:ext cx="656414" cy="500845"/>
          </a:xfrm>
          <a:prstGeom prst="rect">
            <a:avLst/>
          </a:prstGeom>
        </p:spPr>
      </p:pic>
    </p:spTree>
    <p:extLst>
      <p:ext uri="{BB962C8B-B14F-4D97-AF65-F5344CB8AC3E}">
        <p14:creationId xmlns:p14="http://schemas.microsoft.com/office/powerpoint/2010/main" val="1335431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p:txBody>
          <a:bodyPr/>
          <a:lstStyle/>
          <a:p>
            <a:r>
              <a:rPr lang="en-US"/>
              <a:t>Page </a:t>
            </a:r>
            <a:fld id="{9D0EE200-46CD-4802-812E-D45928ED56D2}" type="slidenum">
              <a:rPr lang="en-US" smtClean="0"/>
              <a:pPr/>
              <a:t>‹#›</a:t>
            </a:fld>
            <a:endParaRPr lang="en-US"/>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11" name="Picture 10" descr="Icon&#10;&#10;Description automatically generated with medium confidence">
            <a:extLst>
              <a:ext uri="{FF2B5EF4-FFF2-40B4-BE49-F238E27FC236}">
                <a16:creationId xmlns:a16="http://schemas.microsoft.com/office/drawing/2014/main" id="{3B1CE4BF-571A-4DF8-93D9-7FEEBE17AA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795" y="4995949"/>
            <a:ext cx="2383720" cy="1542963"/>
          </a:xfrm>
          <a:prstGeom prst="rect">
            <a:avLst/>
          </a:prstGeom>
        </p:spPr>
      </p:pic>
    </p:spTree>
    <p:extLst>
      <p:ext uri="{BB962C8B-B14F-4D97-AF65-F5344CB8AC3E}">
        <p14:creationId xmlns:p14="http://schemas.microsoft.com/office/powerpoint/2010/main" val="1396047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A1DA-B85D-1B03-C05B-8174D619D9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B689D-73F2-5C02-595B-31BBCB0172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09F84A-8B6B-9A66-BA68-AB84A4288C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B6642B-849A-800D-F030-66E00FD83076}"/>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6" name="Footer Placeholder 5">
            <a:extLst>
              <a:ext uri="{FF2B5EF4-FFF2-40B4-BE49-F238E27FC236}">
                <a16:creationId xmlns:a16="http://schemas.microsoft.com/office/drawing/2014/main" id="{0249CC51-EDBD-345D-CD9B-42AF3D304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420023-47BA-385F-53D2-340A64FA7F6B}"/>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12999157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4F9-2F05-4F14-B5F0-E791119BC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60E099-362A-4A16-A9EB-610BF7D9F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2162B-FCF4-4785-BFAC-DF0AF372DE83}"/>
              </a:ext>
            </a:extLst>
          </p:cNvPr>
          <p:cNvSpPr>
            <a:spLocks noGrp="1"/>
          </p:cNvSpPr>
          <p:nvPr>
            <p:ph type="dt" sz="half" idx="10"/>
          </p:nvPr>
        </p:nvSpPr>
        <p:spPr/>
        <p:txBody>
          <a:bodyPr/>
          <a:lstStyle/>
          <a:p>
            <a:fld id="{FD64D31C-4F35-4F5E-9B82-0DE410754695}" type="datetime1">
              <a:rPr lang="en-US" smtClean="0"/>
              <a:t>2/4/2025</a:t>
            </a:fld>
            <a:endParaRPr lang="en-US"/>
          </a:p>
        </p:txBody>
      </p:sp>
      <p:sp>
        <p:nvSpPr>
          <p:cNvPr id="5" name="Footer Placeholder 4">
            <a:extLst>
              <a:ext uri="{FF2B5EF4-FFF2-40B4-BE49-F238E27FC236}">
                <a16:creationId xmlns:a16="http://schemas.microsoft.com/office/drawing/2014/main" id="{90FE2ACE-7F55-431C-9B88-F52F58C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7F63-2256-431D-B12C-F3D1901406F0}"/>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8" name="World-Map.ai" descr="World-Map.ai">
            <a:extLst>
              <a:ext uri="{FF2B5EF4-FFF2-40B4-BE49-F238E27FC236}">
                <a16:creationId xmlns:a16="http://schemas.microsoft.com/office/drawing/2014/main" id="{0C5D874A-8EFE-476A-8D3F-E676AF5192E3}"/>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577975" y="1320928"/>
            <a:ext cx="11014219" cy="5308854"/>
          </a:xfrm>
          <a:prstGeom prst="rect">
            <a:avLst/>
          </a:prstGeom>
          <a:ln w="12700">
            <a:miter lim="400000"/>
          </a:ln>
        </p:spPr>
      </p:pic>
      <p:pic>
        <p:nvPicPr>
          <p:cNvPr id="10" name="Picture 9" descr="A close up of a sign&#10;&#10;Description automatically generated">
            <a:extLst>
              <a:ext uri="{FF2B5EF4-FFF2-40B4-BE49-F238E27FC236}">
                <a16:creationId xmlns:a16="http://schemas.microsoft.com/office/drawing/2014/main" id="{6299E460-0E9A-4162-99D7-55A9F07E40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4947" y="407734"/>
            <a:ext cx="3342105" cy="2550032"/>
          </a:xfrm>
          <a:prstGeom prst="rect">
            <a:avLst/>
          </a:prstGeom>
        </p:spPr>
      </p:pic>
    </p:spTree>
    <p:extLst>
      <p:ext uri="{BB962C8B-B14F-4D97-AF65-F5344CB8AC3E}">
        <p14:creationId xmlns:p14="http://schemas.microsoft.com/office/powerpoint/2010/main" val="4827083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4F9-2F05-4F14-B5F0-E791119BC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60E099-362A-4A16-A9EB-610BF7D9F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2162B-FCF4-4785-BFAC-DF0AF372DE83}"/>
              </a:ext>
            </a:extLst>
          </p:cNvPr>
          <p:cNvSpPr>
            <a:spLocks noGrp="1"/>
          </p:cNvSpPr>
          <p:nvPr>
            <p:ph type="dt" sz="half" idx="10"/>
          </p:nvPr>
        </p:nvSpPr>
        <p:spPr/>
        <p:txBody>
          <a:bodyPr/>
          <a:lstStyle/>
          <a:p>
            <a:fld id="{FD64D31C-4F35-4F5E-9B82-0DE410754695}" type="datetime1">
              <a:rPr lang="en-US" smtClean="0"/>
              <a:t>2/4/2025</a:t>
            </a:fld>
            <a:endParaRPr lang="en-US"/>
          </a:p>
        </p:txBody>
      </p:sp>
      <p:sp>
        <p:nvSpPr>
          <p:cNvPr id="5" name="Footer Placeholder 4">
            <a:extLst>
              <a:ext uri="{FF2B5EF4-FFF2-40B4-BE49-F238E27FC236}">
                <a16:creationId xmlns:a16="http://schemas.microsoft.com/office/drawing/2014/main" id="{90FE2ACE-7F55-431C-9B88-F52F58C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7F63-2256-431D-B12C-F3D1901406F0}"/>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8" name="World-Map.ai" descr="World-Map.ai">
            <a:extLst>
              <a:ext uri="{FF2B5EF4-FFF2-40B4-BE49-F238E27FC236}">
                <a16:creationId xmlns:a16="http://schemas.microsoft.com/office/drawing/2014/main" id="{0C5D874A-8EFE-476A-8D3F-E676AF5192E3}"/>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577975" y="1320928"/>
            <a:ext cx="11014219" cy="5308854"/>
          </a:xfrm>
          <a:prstGeom prst="rect">
            <a:avLst/>
          </a:prstGeom>
          <a:ln w="12700">
            <a:miter lim="400000"/>
          </a:ln>
        </p:spPr>
      </p:pic>
      <p:pic>
        <p:nvPicPr>
          <p:cNvPr id="9" name="Picture 8" descr="Icon&#10;&#10;Description automatically generated with medium confidence">
            <a:extLst>
              <a:ext uri="{FF2B5EF4-FFF2-40B4-BE49-F238E27FC236}">
                <a16:creationId xmlns:a16="http://schemas.microsoft.com/office/drawing/2014/main" id="{2B7BA88C-BC20-4CF3-9D4D-B0C98DDE98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9192" y="417314"/>
            <a:ext cx="5667079" cy="3668254"/>
          </a:xfrm>
          <a:prstGeom prst="rect">
            <a:avLst/>
          </a:prstGeom>
        </p:spPr>
      </p:pic>
    </p:spTree>
    <p:extLst>
      <p:ext uri="{BB962C8B-B14F-4D97-AF65-F5344CB8AC3E}">
        <p14:creationId xmlns:p14="http://schemas.microsoft.com/office/powerpoint/2010/main" val="182945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B07-1094-430D-9B78-8EB5A88F9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E0D59-64BB-4765-A810-3DAFB391D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5F56D-00DF-4D26-B69E-6B75B19772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3CC307-0A37-4B82-ADB6-E697CF27A790}"/>
              </a:ext>
            </a:extLst>
          </p:cNvPr>
          <p:cNvSpPr>
            <a:spLocks noGrp="1"/>
          </p:cNvSpPr>
          <p:nvPr>
            <p:ph type="dt" sz="half" idx="10"/>
          </p:nvPr>
        </p:nvSpPr>
        <p:spPr/>
        <p:txBody>
          <a:bodyPr/>
          <a:lstStyle/>
          <a:p>
            <a:fld id="{55DFA1FD-A331-45F1-A243-40553F02BDB9}" type="datetime1">
              <a:rPr lang="en-US" smtClean="0"/>
              <a:t>2/4/2025</a:t>
            </a:fld>
            <a:endParaRPr lang="en-US"/>
          </a:p>
        </p:txBody>
      </p:sp>
      <p:sp>
        <p:nvSpPr>
          <p:cNvPr id="6" name="Footer Placeholder 5">
            <a:extLst>
              <a:ext uri="{FF2B5EF4-FFF2-40B4-BE49-F238E27FC236}">
                <a16:creationId xmlns:a16="http://schemas.microsoft.com/office/drawing/2014/main" id="{43F5D597-0A5B-4DC3-B4C0-B483BEB77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F790E-19CB-479A-AE07-39D1C8FED6C7}"/>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5040193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122A-F075-4769-9F2F-C914D6E14A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4D3FE-E77A-41F6-A8C7-45F107C54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5FCBA-0DED-4603-AB69-2A62F317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C25AA-8B0A-4286-8EB8-6807584BA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1F4336-B8B3-47AF-A125-69649A89E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21E89-19FB-4101-A620-EF921FDE64B5}"/>
              </a:ext>
            </a:extLst>
          </p:cNvPr>
          <p:cNvSpPr>
            <a:spLocks noGrp="1"/>
          </p:cNvSpPr>
          <p:nvPr>
            <p:ph type="dt" sz="half" idx="10"/>
          </p:nvPr>
        </p:nvSpPr>
        <p:spPr/>
        <p:txBody>
          <a:bodyPr/>
          <a:lstStyle/>
          <a:p>
            <a:fld id="{B20C9FB9-8AC9-44ED-9C7B-F69042BE03DE}" type="datetime1">
              <a:rPr lang="en-US" smtClean="0"/>
              <a:t>2/4/2025</a:t>
            </a:fld>
            <a:endParaRPr lang="en-US"/>
          </a:p>
        </p:txBody>
      </p:sp>
      <p:sp>
        <p:nvSpPr>
          <p:cNvPr id="8" name="Footer Placeholder 7">
            <a:extLst>
              <a:ext uri="{FF2B5EF4-FFF2-40B4-BE49-F238E27FC236}">
                <a16:creationId xmlns:a16="http://schemas.microsoft.com/office/drawing/2014/main" id="{DDDA31DC-A6A0-442E-A769-C6679C1401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1CDA7F-FF9D-4E2D-9486-CAC57431BA3A}"/>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8967922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146F-944B-49AB-8EB3-C048F3F49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CE06E-FF13-412E-9372-A9B4DF2C4A1F}"/>
              </a:ext>
            </a:extLst>
          </p:cNvPr>
          <p:cNvSpPr>
            <a:spLocks noGrp="1"/>
          </p:cNvSpPr>
          <p:nvPr>
            <p:ph type="dt" sz="half" idx="10"/>
          </p:nvPr>
        </p:nvSpPr>
        <p:spPr/>
        <p:txBody>
          <a:bodyPr/>
          <a:lstStyle/>
          <a:p>
            <a:fld id="{6E62AE5C-B8BF-4B4B-8B59-212CAE64614D}" type="datetime1">
              <a:rPr lang="en-US" smtClean="0"/>
              <a:t>2/4/2025</a:t>
            </a:fld>
            <a:endParaRPr lang="en-US"/>
          </a:p>
        </p:txBody>
      </p:sp>
      <p:sp>
        <p:nvSpPr>
          <p:cNvPr id="4" name="Footer Placeholder 3">
            <a:extLst>
              <a:ext uri="{FF2B5EF4-FFF2-40B4-BE49-F238E27FC236}">
                <a16:creationId xmlns:a16="http://schemas.microsoft.com/office/drawing/2014/main" id="{6AA256AB-2C5A-461E-8B58-B260F9C11C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4A6C4C-585B-4B0D-A99E-672E1BA059A8}"/>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3845924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C3586-E67E-456F-B5FF-E00DB938E71C}"/>
              </a:ext>
            </a:extLst>
          </p:cNvPr>
          <p:cNvSpPr>
            <a:spLocks noGrp="1"/>
          </p:cNvSpPr>
          <p:nvPr>
            <p:ph type="dt" sz="half" idx="10"/>
          </p:nvPr>
        </p:nvSpPr>
        <p:spPr/>
        <p:txBody>
          <a:bodyPr/>
          <a:lstStyle/>
          <a:p>
            <a:fld id="{E849F4B7-CF0F-4AB2-9822-5F3AB5BAB0F6}" type="datetime1">
              <a:rPr lang="en-US" smtClean="0"/>
              <a:t>2/4/2025</a:t>
            </a:fld>
            <a:endParaRPr lang="en-US"/>
          </a:p>
        </p:txBody>
      </p:sp>
      <p:sp>
        <p:nvSpPr>
          <p:cNvPr id="3" name="Footer Placeholder 2">
            <a:extLst>
              <a:ext uri="{FF2B5EF4-FFF2-40B4-BE49-F238E27FC236}">
                <a16:creationId xmlns:a16="http://schemas.microsoft.com/office/drawing/2014/main" id="{61419F75-065C-482F-8FC2-486D1ACFE2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224E7B-BC52-4073-A58D-EC50B190EB10}"/>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20938734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3864-C172-4771-B5A0-239E15494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5CDC8-F7D2-42CA-818B-E0511FF5F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BAE46-53B9-4840-B8A5-387B3FDE8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DAAAE-0DC7-4FBF-9A7A-AE1E0D3E887E}"/>
              </a:ext>
            </a:extLst>
          </p:cNvPr>
          <p:cNvSpPr>
            <a:spLocks noGrp="1"/>
          </p:cNvSpPr>
          <p:nvPr>
            <p:ph type="dt" sz="half" idx="10"/>
          </p:nvPr>
        </p:nvSpPr>
        <p:spPr/>
        <p:txBody>
          <a:bodyPr/>
          <a:lstStyle/>
          <a:p>
            <a:fld id="{8D6F5A5D-9DCB-4C38-9461-5C22052B2E9C}" type="datetime1">
              <a:rPr lang="en-US" smtClean="0"/>
              <a:t>2/4/2025</a:t>
            </a:fld>
            <a:endParaRPr lang="en-US"/>
          </a:p>
        </p:txBody>
      </p:sp>
      <p:sp>
        <p:nvSpPr>
          <p:cNvPr id="6" name="Footer Placeholder 5">
            <a:extLst>
              <a:ext uri="{FF2B5EF4-FFF2-40B4-BE49-F238E27FC236}">
                <a16:creationId xmlns:a16="http://schemas.microsoft.com/office/drawing/2014/main" id="{F1E31787-2367-41CC-B0BC-8981BD37E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0AB20-76F4-48A2-80AF-15584FE8B49F}"/>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495212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411D-5DF1-484D-9315-575044E20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9659F4-1E8B-4401-8E71-3B46C4CCA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DD353-F74A-4899-927F-EFF47FF87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C3C60-E8AA-49CD-AEE4-E379F4F438A1}"/>
              </a:ext>
            </a:extLst>
          </p:cNvPr>
          <p:cNvSpPr>
            <a:spLocks noGrp="1"/>
          </p:cNvSpPr>
          <p:nvPr>
            <p:ph type="dt" sz="half" idx="10"/>
          </p:nvPr>
        </p:nvSpPr>
        <p:spPr/>
        <p:txBody>
          <a:bodyPr/>
          <a:lstStyle/>
          <a:p>
            <a:fld id="{D747BB12-C569-487E-95F0-D8B598B23DB9}" type="datetime1">
              <a:rPr lang="en-US" smtClean="0"/>
              <a:t>2/4/2025</a:t>
            </a:fld>
            <a:endParaRPr lang="en-US"/>
          </a:p>
        </p:txBody>
      </p:sp>
      <p:sp>
        <p:nvSpPr>
          <p:cNvPr id="6" name="Footer Placeholder 5">
            <a:extLst>
              <a:ext uri="{FF2B5EF4-FFF2-40B4-BE49-F238E27FC236}">
                <a16:creationId xmlns:a16="http://schemas.microsoft.com/office/drawing/2014/main" id="{5ACD728E-8E2D-4448-BCFA-C5CD525CA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4273E-B0B5-4E57-8B67-17C4017FC593}"/>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38233269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679C-B12A-408F-9763-2955CD1FB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0509-AB22-4A2F-9763-77E9C1DDA8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5450F-9107-4634-A13B-04831C47E914}"/>
              </a:ext>
            </a:extLst>
          </p:cNvPr>
          <p:cNvSpPr>
            <a:spLocks noGrp="1"/>
          </p:cNvSpPr>
          <p:nvPr>
            <p:ph type="dt" sz="half" idx="10"/>
          </p:nvPr>
        </p:nvSpPr>
        <p:spPr/>
        <p:txBody>
          <a:bodyPr/>
          <a:lstStyle/>
          <a:p>
            <a:fld id="{3E884B98-F04A-47B0-B40E-66078B9AE1ED}" type="datetime1">
              <a:rPr lang="en-US" smtClean="0"/>
              <a:t>2/4/2025</a:t>
            </a:fld>
            <a:endParaRPr lang="en-US"/>
          </a:p>
        </p:txBody>
      </p:sp>
      <p:sp>
        <p:nvSpPr>
          <p:cNvPr id="5" name="Footer Placeholder 4">
            <a:extLst>
              <a:ext uri="{FF2B5EF4-FFF2-40B4-BE49-F238E27FC236}">
                <a16:creationId xmlns:a16="http://schemas.microsoft.com/office/drawing/2014/main" id="{200A4BC8-3D1B-49BF-BD2A-8192620BF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13521-5A55-481E-8A12-62FEE6531AC7}"/>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016810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40558-4BCF-44AB-922E-3535B081E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86FE4-FBFF-4E07-8791-8AB9B862C6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38BB8-0151-4B6B-A7CC-B490646226D5}"/>
              </a:ext>
            </a:extLst>
          </p:cNvPr>
          <p:cNvSpPr>
            <a:spLocks noGrp="1"/>
          </p:cNvSpPr>
          <p:nvPr>
            <p:ph type="dt" sz="half" idx="10"/>
          </p:nvPr>
        </p:nvSpPr>
        <p:spPr/>
        <p:txBody>
          <a:bodyPr/>
          <a:lstStyle/>
          <a:p>
            <a:fld id="{184DBFEB-0386-4F30-AE47-40279A7FCD99}" type="datetime1">
              <a:rPr lang="en-US" smtClean="0"/>
              <a:t>2/4/2025</a:t>
            </a:fld>
            <a:endParaRPr lang="en-US"/>
          </a:p>
        </p:txBody>
      </p:sp>
      <p:sp>
        <p:nvSpPr>
          <p:cNvPr id="5" name="Footer Placeholder 4">
            <a:extLst>
              <a:ext uri="{FF2B5EF4-FFF2-40B4-BE49-F238E27FC236}">
                <a16:creationId xmlns:a16="http://schemas.microsoft.com/office/drawing/2014/main" id="{75DC4875-58ED-4A4D-892C-63DDA4C30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E45A0-4494-4095-9920-04F53094F6A8}"/>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620585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C3DA6-E6CE-A31C-71D1-43A48FDC14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3E9ABA-B13E-1863-6B8F-23B1F4242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717E6-6185-22D0-6C0E-D2CF607C4A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04E2A-D968-79B4-C874-AF4FECE0C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C46BB6-9874-D567-9A78-FF2DCF0911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16658D-750B-6C7E-4AC3-454505C6CD2D}"/>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8" name="Footer Placeholder 7">
            <a:extLst>
              <a:ext uri="{FF2B5EF4-FFF2-40B4-BE49-F238E27FC236}">
                <a16:creationId xmlns:a16="http://schemas.microsoft.com/office/drawing/2014/main" id="{4926FDE5-1AC8-8AB9-07CE-E9FD29FC1B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B16001-FD77-07CD-1993-248C015961CE}"/>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1669926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B1BA-501B-07BB-7E7B-6E15309286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390A83-C467-B5ED-5766-6F0577102403}"/>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4" name="Footer Placeholder 3">
            <a:extLst>
              <a:ext uri="{FF2B5EF4-FFF2-40B4-BE49-F238E27FC236}">
                <a16:creationId xmlns:a16="http://schemas.microsoft.com/office/drawing/2014/main" id="{B3CEF9D7-62AF-110D-F8DB-6470AD2F37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3B55B4-E537-0A01-556A-90D885D99203}"/>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1802960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46BFE9-EE34-B6A9-8BE4-B398C46FB7C6}"/>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3" name="Footer Placeholder 2">
            <a:extLst>
              <a:ext uri="{FF2B5EF4-FFF2-40B4-BE49-F238E27FC236}">
                <a16:creationId xmlns:a16="http://schemas.microsoft.com/office/drawing/2014/main" id="{3B077662-B572-0D6C-377D-9BBD61905D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D24422-854B-0956-4C52-A4CB9D1406F3}"/>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206789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B325-27A4-019B-3317-5B16EB09A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269AB-EFFB-13EA-85AF-FD698FD39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9CACCE-87E0-1506-60CF-82E7FEBFA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F6404-4607-5306-E7FF-F3B186C6C602}"/>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6" name="Footer Placeholder 5">
            <a:extLst>
              <a:ext uri="{FF2B5EF4-FFF2-40B4-BE49-F238E27FC236}">
                <a16:creationId xmlns:a16="http://schemas.microsoft.com/office/drawing/2014/main" id="{8CFDF1CE-85AC-DAC9-0F39-CDC46AD7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D1F711-FFD3-3528-2643-BAFC4124C88D}"/>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3599593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1B25-9738-A2FF-6C43-98B08A49E1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A5A0EB-7D63-9CAC-2B7A-98204D06EB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BC7291-8188-AC00-9051-AAAF8090A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186FD-1CBF-BB3D-5AB4-90B35D3BDEF0}"/>
              </a:ext>
            </a:extLst>
          </p:cNvPr>
          <p:cNvSpPr>
            <a:spLocks noGrp="1"/>
          </p:cNvSpPr>
          <p:nvPr>
            <p:ph type="dt" sz="half" idx="10"/>
          </p:nvPr>
        </p:nvSpPr>
        <p:spPr/>
        <p:txBody>
          <a:bodyPr/>
          <a:lstStyle/>
          <a:p>
            <a:fld id="{FF262AE6-55D5-40C1-A00F-05FD20F08CF3}" type="datetimeFigureOut">
              <a:rPr lang="en-US" smtClean="0"/>
              <a:t>2/4/2025</a:t>
            </a:fld>
            <a:endParaRPr lang="en-US"/>
          </a:p>
        </p:txBody>
      </p:sp>
      <p:sp>
        <p:nvSpPr>
          <p:cNvPr id="6" name="Footer Placeholder 5">
            <a:extLst>
              <a:ext uri="{FF2B5EF4-FFF2-40B4-BE49-F238E27FC236}">
                <a16:creationId xmlns:a16="http://schemas.microsoft.com/office/drawing/2014/main" id="{94C6F404-134B-197F-8300-B7C4F6ABEE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7F96AF-5846-FE1F-ED4C-A58508697B93}"/>
              </a:ext>
            </a:extLst>
          </p:cNvPr>
          <p:cNvSpPr>
            <a:spLocks noGrp="1"/>
          </p:cNvSpPr>
          <p:nvPr>
            <p:ph type="sldNum" sz="quarter" idx="12"/>
          </p:nvPr>
        </p:nvSpPr>
        <p:spPr/>
        <p:txBody>
          <a:bodyPr/>
          <a:lstStyle/>
          <a:p>
            <a:fld id="{FAB93454-168A-4611-8406-82660FCA1A6A}" type="slidenum">
              <a:rPr lang="en-US" smtClean="0"/>
              <a:t>‹#›</a:t>
            </a:fld>
            <a:endParaRPr lang="en-US"/>
          </a:p>
        </p:txBody>
      </p:sp>
    </p:spTree>
    <p:extLst>
      <p:ext uri="{BB962C8B-B14F-4D97-AF65-F5344CB8AC3E}">
        <p14:creationId xmlns:p14="http://schemas.microsoft.com/office/powerpoint/2010/main" val="1587942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D2D606-4803-7750-DBB9-CE1F27BCDC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D38C7A-40DB-F274-CD0E-3599833624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F5B16E-B6B2-F198-5C9A-615E5FDC2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262AE6-55D5-40C1-A00F-05FD20F08CF3}" type="datetimeFigureOut">
              <a:rPr lang="en-US" smtClean="0"/>
              <a:t>2/4/2025</a:t>
            </a:fld>
            <a:endParaRPr lang="en-US"/>
          </a:p>
        </p:txBody>
      </p:sp>
      <p:sp>
        <p:nvSpPr>
          <p:cNvPr id="5" name="Footer Placeholder 4">
            <a:extLst>
              <a:ext uri="{FF2B5EF4-FFF2-40B4-BE49-F238E27FC236}">
                <a16:creationId xmlns:a16="http://schemas.microsoft.com/office/drawing/2014/main" id="{002312EB-E2F2-D842-CD36-5E0DB6286B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2C843F-6285-57C1-D119-6DDCB0169E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93454-168A-4611-8406-82660FCA1A6A}" type="slidenum">
              <a:rPr lang="en-US" smtClean="0"/>
              <a:t>‹#›</a:t>
            </a:fld>
            <a:endParaRPr lang="en-US"/>
          </a:p>
        </p:txBody>
      </p:sp>
    </p:spTree>
    <p:extLst>
      <p:ext uri="{BB962C8B-B14F-4D97-AF65-F5344CB8AC3E}">
        <p14:creationId xmlns:p14="http://schemas.microsoft.com/office/powerpoint/2010/main" val="118284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6FD659-0B27-4A8B-B7A6-0853C94B6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6C609-4706-42DE-81B1-AF0ED995F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11F8F-9941-4E0C-892B-711115906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FAB55-C0D5-490D-BC0F-241A13CA0588}" type="datetime1">
              <a:rPr lang="en-US" smtClean="0"/>
              <a:t>2/4/2025</a:t>
            </a:fld>
            <a:endParaRPr lang="en-US"/>
          </a:p>
        </p:txBody>
      </p:sp>
      <p:sp>
        <p:nvSpPr>
          <p:cNvPr id="5" name="Footer Placeholder 4">
            <a:extLst>
              <a:ext uri="{FF2B5EF4-FFF2-40B4-BE49-F238E27FC236}">
                <a16:creationId xmlns:a16="http://schemas.microsoft.com/office/drawing/2014/main" id="{6BEB5655-D333-4432-A81C-4B18F0425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DBDF3-A788-456B-92F8-8F8FD0447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EE200-46CD-4802-812E-D45928ED56D2}" type="slidenum">
              <a:rPr lang="en-US" smtClean="0"/>
              <a:t>‹#›</a:t>
            </a:fld>
            <a:endParaRPr lang="en-US"/>
          </a:p>
        </p:txBody>
      </p:sp>
    </p:spTree>
    <p:extLst>
      <p:ext uri="{BB962C8B-B14F-4D97-AF65-F5344CB8AC3E}">
        <p14:creationId xmlns:p14="http://schemas.microsoft.com/office/powerpoint/2010/main" val="615220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6FD659-0B27-4A8B-B7A6-0853C94B6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6C609-4706-42DE-81B1-AF0ED995F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11F8F-9941-4E0C-892B-711115906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FAB55-C0D5-490D-BC0F-241A13CA0588}" type="datetime1">
              <a:rPr lang="en-US" smtClean="0"/>
              <a:t>2/4/2025</a:t>
            </a:fld>
            <a:endParaRPr lang="en-US"/>
          </a:p>
        </p:txBody>
      </p:sp>
      <p:sp>
        <p:nvSpPr>
          <p:cNvPr id="5" name="Footer Placeholder 4">
            <a:extLst>
              <a:ext uri="{FF2B5EF4-FFF2-40B4-BE49-F238E27FC236}">
                <a16:creationId xmlns:a16="http://schemas.microsoft.com/office/drawing/2014/main" id="{6BEB5655-D333-4432-A81C-4B18F0425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DBDF3-A788-456B-92F8-8F8FD04477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EE200-46CD-4802-812E-D45928ED56D2}" type="slidenum">
              <a:rPr lang="en-US" smtClean="0"/>
              <a:t>‹#›</a:t>
            </a:fld>
            <a:endParaRPr lang="en-US"/>
          </a:p>
        </p:txBody>
      </p:sp>
    </p:spTree>
    <p:extLst>
      <p:ext uri="{BB962C8B-B14F-4D97-AF65-F5344CB8AC3E}">
        <p14:creationId xmlns:p14="http://schemas.microsoft.com/office/powerpoint/2010/main" val="377175294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99"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6" name="Picture 75" descr="A group of men in suits&#10;&#10;Description automatically generated">
            <a:extLst>
              <a:ext uri="{FF2B5EF4-FFF2-40B4-BE49-F238E27FC236}">
                <a16:creationId xmlns:a16="http://schemas.microsoft.com/office/drawing/2014/main" id="{FC18B1C3-2FE0-298B-7A5F-9F2363F2638D}"/>
              </a:ext>
            </a:extLst>
          </p:cNvPr>
          <p:cNvPicPr>
            <a:picLocks noChangeAspect="1"/>
          </p:cNvPicPr>
          <p:nvPr/>
        </p:nvPicPr>
        <p:blipFill rotWithShape="1">
          <a:blip r:embed="rId2">
            <a:extLst>
              <a:ext uri="{28A0092B-C50C-407E-A947-70E740481C1C}">
                <a14:useLocalDpi xmlns:a14="http://schemas.microsoft.com/office/drawing/2010/main" val="0"/>
              </a:ext>
            </a:extLst>
          </a:blip>
          <a:srcRect r="3280"/>
          <a:stretch/>
        </p:blipFill>
        <p:spPr>
          <a:xfrm>
            <a:off x="4166505" y="10"/>
            <a:ext cx="4444096" cy="3067040"/>
          </a:xfrm>
          <a:prstGeom prst="rect">
            <a:avLst/>
          </a:prstGeom>
        </p:spPr>
      </p:pic>
      <p:pic>
        <p:nvPicPr>
          <p:cNvPr id="56" name="Picture 55" descr="A group of people in a lecture hall&#10;&#10;Description automatically generated">
            <a:extLst>
              <a:ext uri="{FF2B5EF4-FFF2-40B4-BE49-F238E27FC236}">
                <a16:creationId xmlns:a16="http://schemas.microsoft.com/office/drawing/2014/main" id="{FC5FBE7A-8CB2-D276-591D-566E7BFC63E2}"/>
              </a:ext>
            </a:extLst>
          </p:cNvPr>
          <p:cNvPicPr>
            <a:picLocks noChangeAspect="1"/>
          </p:cNvPicPr>
          <p:nvPr/>
        </p:nvPicPr>
        <p:blipFill rotWithShape="1">
          <a:blip r:embed="rId3">
            <a:extLst>
              <a:ext uri="{28A0092B-C50C-407E-A947-70E740481C1C}">
                <a14:useLocalDpi xmlns:a14="http://schemas.microsoft.com/office/drawing/2010/main" val="0"/>
              </a:ext>
            </a:extLst>
          </a:blip>
          <a:srcRect t="35027" r="2" b="9654"/>
          <a:stretch/>
        </p:blipFill>
        <p:spPr>
          <a:xfrm>
            <a:off x="-1" y="3790950"/>
            <a:ext cx="8305800" cy="3067051"/>
          </a:xfrm>
          <a:prstGeom prst="rect">
            <a:avLst/>
          </a:prstGeom>
        </p:spPr>
      </p:pic>
      <p:pic>
        <p:nvPicPr>
          <p:cNvPr id="6" name="Picture 5">
            <a:extLst>
              <a:ext uri="{FF2B5EF4-FFF2-40B4-BE49-F238E27FC236}">
                <a16:creationId xmlns:a16="http://schemas.microsoft.com/office/drawing/2014/main" id="{D9E1A77E-3BAF-DA98-D0DC-ACF6E1781A6A}"/>
              </a:ext>
            </a:extLst>
          </p:cNvPr>
          <p:cNvPicPr>
            <a:picLocks noChangeAspect="1"/>
          </p:cNvPicPr>
          <p:nvPr/>
        </p:nvPicPr>
        <p:blipFill>
          <a:blip r:embed="rId4"/>
          <a:srcRect l="1999" b="11946"/>
          <a:stretch/>
        </p:blipFill>
        <p:spPr>
          <a:xfrm>
            <a:off x="-1951" y="4255009"/>
            <a:ext cx="3832441" cy="2612882"/>
          </a:xfrm>
          <a:prstGeom prst="rect">
            <a:avLst/>
          </a:prstGeom>
        </p:spPr>
      </p:pic>
      <p:sp>
        <p:nvSpPr>
          <p:cNvPr id="94" name="Freeform: Shape 9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 name="Picture 64" descr="A person talking to a group of people&#10;&#10;Description automatically generated">
            <a:extLst>
              <a:ext uri="{FF2B5EF4-FFF2-40B4-BE49-F238E27FC236}">
                <a16:creationId xmlns:a16="http://schemas.microsoft.com/office/drawing/2014/main" id="{0A8FD371-2D6D-1A68-C055-76A673507FB3}"/>
              </a:ext>
            </a:extLst>
          </p:cNvPr>
          <p:cNvPicPr>
            <a:picLocks noChangeAspect="1"/>
          </p:cNvPicPr>
          <p:nvPr/>
        </p:nvPicPr>
        <p:blipFill rotWithShape="1">
          <a:blip r:embed="rId5">
            <a:extLst>
              <a:ext uri="{28A0092B-C50C-407E-A947-70E740481C1C}">
                <a14:useLocalDpi xmlns:a14="http://schemas.microsoft.com/office/drawing/2010/main" val="0"/>
              </a:ext>
            </a:extLst>
          </a:blip>
          <a:srcRect l="21424" r="7604" b="1"/>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96" name="Freeform: Shape 9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4" name="Picture 73" descr="A group of people posing for a photo&#10;&#10;Description automatically generated">
            <a:extLst>
              <a:ext uri="{FF2B5EF4-FFF2-40B4-BE49-F238E27FC236}">
                <a16:creationId xmlns:a16="http://schemas.microsoft.com/office/drawing/2014/main" id="{C1C1D442-F21C-1EF6-47BC-C8868DCADA6E}"/>
              </a:ext>
            </a:extLst>
          </p:cNvPr>
          <p:cNvPicPr>
            <a:picLocks noChangeAspect="1"/>
          </p:cNvPicPr>
          <p:nvPr/>
        </p:nvPicPr>
        <p:blipFill rotWithShape="1">
          <a:blip r:embed="rId6">
            <a:extLst>
              <a:ext uri="{28A0092B-C50C-407E-A947-70E740481C1C}">
                <a14:useLocalDpi xmlns:a14="http://schemas.microsoft.com/office/drawing/2010/main" val="0"/>
              </a:ext>
            </a:extLst>
          </a:blip>
          <a:srcRect l="10693" r="12858" b="-2"/>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98" name="Oval 97">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con&#10;&#10;Description automatically generated">
            <a:extLst>
              <a:ext uri="{FF2B5EF4-FFF2-40B4-BE49-F238E27FC236}">
                <a16:creationId xmlns:a16="http://schemas.microsoft.com/office/drawing/2014/main" id="{762BD871-7507-BC76-AC87-CA97522B7B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301" y="2013715"/>
            <a:ext cx="2171520" cy="1650354"/>
          </a:xfrm>
          <a:prstGeom prst="rect">
            <a:avLst/>
          </a:prstGeom>
        </p:spPr>
      </p:pic>
      <p:pic>
        <p:nvPicPr>
          <p:cNvPr id="50" name="Picture 49" descr="A person and person sitting at a table with a computer&#10;&#10;Description automatically generated">
            <a:extLst>
              <a:ext uri="{FF2B5EF4-FFF2-40B4-BE49-F238E27FC236}">
                <a16:creationId xmlns:a16="http://schemas.microsoft.com/office/drawing/2014/main" id="{48092818-24AB-03BA-835C-847C44F1E2C2}"/>
              </a:ext>
            </a:extLst>
          </p:cNvPr>
          <p:cNvPicPr>
            <a:picLocks noChangeAspect="1"/>
          </p:cNvPicPr>
          <p:nvPr/>
        </p:nvPicPr>
        <p:blipFill rotWithShape="1">
          <a:blip r:embed="rId8">
            <a:extLst>
              <a:ext uri="{28A0092B-C50C-407E-A947-70E740481C1C}">
                <a14:useLocalDpi xmlns:a14="http://schemas.microsoft.com/office/drawing/2010/main" val="0"/>
              </a:ext>
            </a:extLst>
          </a:blip>
          <a:srcRect l="21376" r="11873" b="-1"/>
          <a:stretch/>
        </p:blipFill>
        <p:spPr>
          <a:xfrm>
            <a:off x="9864433" y="4489137"/>
            <a:ext cx="2248640" cy="224864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effectLst>
            <a:glow rad="63500">
              <a:schemeClr val="bg1"/>
            </a:glow>
          </a:effectLst>
        </p:spPr>
      </p:pic>
      <p:sp>
        <p:nvSpPr>
          <p:cNvPr id="100" name="Freeform: Shape 99">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0" name="Picture 59" descr="A person smiling at the camera&#10;&#10;Description automatically generated">
            <a:extLst>
              <a:ext uri="{FF2B5EF4-FFF2-40B4-BE49-F238E27FC236}">
                <a16:creationId xmlns:a16="http://schemas.microsoft.com/office/drawing/2014/main" id="{F918DD1C-6202-6B38-A4E4-72E4A187B6B5}"/>
              </a:ext>
            </a:extLst>
          </p:cNvPr>
          <p:cNvPicPr>
            <a:picLocks noChangeAspect="1"/>
          </p:cNvPicPr>
          <p:nvPr/>
        </p:nvPicPr>
        <p:blipFill rotWithShape="1">
          <a:blip r:embed="rId9">
            <a:extLst>
              <a:ext uri="{28A0092B-C50C-407E-A947-70E740481C1C}">
                <a14:useLocalDpi xmlns:a14="http://schemas.microsoft.com/office/drawing/2010/main" val="0"/>
              </a:ext>
            </a:extLst>
          </a:blip>
          <a:srcRect l="6240"/>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
        <p:nvSpPr>
          <p:cNvPr id="7" name="Title 1">
            <a:extLst>
              <a:ext uri="{FF2B5EF4-FFF2-40B4-BE49-F238E27FC236}">
                <a16:creationId xmlns:a16="http://schemas.microsoft.com/office/drawing/2014/main" id="{C4C10D83-3196-0D35-E68A-70FEC9300D72}"/>
              </a:ext>
            </a:extLst>
          </p:cNvPr>
          <p:cNvSpPr txBox="1">
            <a:spLocks/>
          </p:cNvSpPr>
          <p:nvPr/>
        </p:nvSpPr>
        <p:spPr>
          <a:xfrm>
            <a:off x="2623044" y="4096844"/>
            <a:ext cx="5532159" cy="16421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1">
                    <a:lumMod val="75000"/>
                  </a:schemeClr>
                </a:solidFill>
              </a:rPr>
              <a:t>[Title / Cover #1]</a:t>
            </a:r>
          </a:p>
        </p:txBody>
      </p:sp>
    </p:spTree>
    <p:extLst>
      <p:ext uri="{BB962C8B-B14F-4D97-AF65-F5344CB8AC3E}">
        <p14:creationId xmlns:p14="http://schemas.microsoft.com/office/powerpoint/2010/main" val="413301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58DB-0B89-4DD7-5050-B4937B95FBF4}"/>
              </a:ext>
            </a:extLst>
          </p:cNvPr>
          <p:cNvSpPr>
            <a:spLocks noGrp="1"/>
          </p:cNvSpPr>
          <p:nvPr>
            <p:ph type="title"/>
          </p:nvPr>
        </p:nvSpPr>
        <p:spPr/>
        <p:txBody>
          <a:bodyPr/>
          <a:lstStyle/>
          <a:p>
            <a:r>
              <a:rPr lang="en-US" dirty="0"/>
              <a:t>[Title / Cover #2]</a:t>
            </a:r>
          </a:p>
        </p:txBody>
      </p:sp>
      <p:sp>
        <p:nvSpPr>
          <p:cNvPr id="3" name="Text Placeholder 2">
            <a:extLst>
              <a:ext uri="{FF2B5EF4-FFF2-40B4-BE49-F238E27FC236}">
                <a16:creationId xmlns:a16="http://schemas.microsoft.com/office/drawing/2014/main" id="{BDC7EEF4-8271-02B8-1503-F2826307EE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1E5D07C-254D-F754-398B-CAF4ABC94125}"/>
              </a:ext>
            </a:extLst>
          </p:cNvPr>
          <p:cNvSpPr>
            <a:spLocks noGrp="1"/>
          </p:cNvSpPr>
          <p:nvPr>
            <p:ph type="sldNum" sz="quarter" idx="12"/>
          </p:nvPr>
        </p:nvSpPr>
        <p:spPr/>
        <p:txBody>
          <a:bodyPr/>
          <a:lstStyle/>
          <a:p>
            <a:fld id="{9D0EE200-46CD-4802-812E-D45928ED56D2}" type="slidenum">
              <a:rPr lang="en-US" smtClean="0"/>
              <a:t>2</a:t>
            </a:fld>
            <a:endParaRPr lang="en-US"/>
          </a:p>
        </p:txBody>
      </p:sp>
    </p:spTree>
    <p:extLst>
      <p:ext uri="{BB962C8B-B14F-4D97-AF65-F5344CB8AC3E}">
        <p14:creationId xmlns:p14="http://schemas.microsoft.com/office/powerpoint/2010/main" val="3760619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89173-648B-D97A-07C8-0D56220919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48FE35-00E3-D45F-D7D9-2E207D5A08E4}"/>
              </a:ext>
            </a:extLst>
          </p:cNvPr>
          <p:cNvSpPr>
            <a:spLocks noGrp="1"/>
          </p:cNvSpPr>
          <p:nvPr>
            <p:ph idx="1"/>
          </p:nvPr>
        </p:nvSpPr>
        <p:spPr/>
        <p:txBody>
          <a:bodyPr/>
          <a:lstStyle/>
          <a:p>
            <a:r>
              <a:rPr lang="en-US" dirty="0"/>
              <a:t>Body slide option #1</a:t>
            </a:r>
          </a:p>
        </p:txBody>
      </p:sp>
      <p:sp>
        <p:nvSpPr>
          <p:cNvPr id="4" name="Slide Number Placeholder 3">
            <a:extLst>
              <a:ext uri="{FF2B5EF4-FFF2-40B4-BE49-F238E27FC236}">
                <a16:creationId xmlns:a16="http://schemas.microsoft.com/office/drawing/2014/main" id="{273714D9-9BB6-C4F6-2BCE-C3FE1250648C}"/>
              </a:ext>
            </a:extLst>
          </p:cNvPr>
          <p:cNvSpPr>
            <a:spLocks noGrp="1"/>
          </p:cNvSpPr>
          <p:nvPr>
            <p:ph type="sldNum" sz="quarter" idx="12"/>
          </p:nvPr>
        </p:nvSpPr>
        <p:spPr/>
        <p:txBody>
          <a:bodyPr/>
          <a:lstStyle/>
          <a:p>
            <a:r>
              <a:rPr lang="en-US"/>
              <a:t>Page </a:t>
            </a:r>
            <a:fld id="{9D0EE200-46CD-4802-812E-D45928ED56D2}" type="slidenum">
              <a:rPr lang="en-US" smtClean="0"/>
              <a:pPr/>
              <a:t>3</a:t>
            </a:fld>
            <a:endParaRPr lang="en-US"/>
          </a:p>
        </p:txBody>
      </p:sp>
    </p:spTree>
    <p:extLst>
      <p:ext uri="{BB962C8B-B14F-4D97-AF65-F5344CB8AC3E}">
        <p14:creationId xmlns:p14="http://schemas.microsoft.com/office/powerpoint/2010/main" val="250886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CA0D-4B28-DD10-962D-F5EA2A765C6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44FA3F4-0DF3-2D91-EB5E-CD5B89FE202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563F3C6F-6CB9-2100-863F-F706FF97404A}"/>
              </a:ext>
            </a:extLst>
          </p:cNvPr>
          <p:cNvSpPr>
            <a:spLocks noGrp="1"/>
          </p:cNvSpPr>
          <p:nvPr>
            <p:ph type="body" sz="quarter" idx="12"/>
          </p:nvPr>
        </p:nvSpPr>
        <p:spPr/>
        <p:txBody>
          <a:bodyPr/>
          <a:lstStyle/>
          <a:p>
            <a:r>
              <a:rPr lang="en-US" dirty="0"/>
              <a:t>Body slide option #2</a:t>
            </a:r>
          </a:p>
        </p:txBody>
      </p:sp>
    </p:spTree>
    <p:extLst>
      <p:ext uri="{BB962C8B-B14F-4D97-AF65-F5344CB8AC3E}">
        <p14:creationId xmlns:p14="http://schemas.microsoft.com/office/powerpoint/2010/main" val="2182036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90DC6F-1EAF-2974-0598-620B3F178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 y="1"/>
            <a:ext cx="12190163" cy="6857999"/>
          </a:xfrm>
          <a:prstGeom prst="rect">
            <a:avLst/>
          </a:prstGeom>
        </p:spPr>
      </p:pic>
      <p:pic>
        <p:nvPicPr>
          <p:cNvPr id="6" name="Picture 5" descr="A blue and white logo&#10;&#10;Description automatically generated">
            <a:extLst>
              <a:ext uri="{FF2B5EF4-FFF2-40B4-BE49-F238E27FC236}">
                <a16:creationId xmlns:a16="http://schemas.microsoft.com/office/drawing/2014/main" id="{2AAEEFDF-6553-B4A5-3CEC-7DCD20AD1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893" y="319034"/>
            <a:ext cx="1718144" cy="1312662"/>
          </a:xfrm>
          <a:prstGeom prst="rect">
            <a:avLst/>
          </a:prstGeom>
          <a:effectLst>
            <a:glow rad="203200">
              <a:schemeClr val="bg1">
                <a:alpha val="76000"/>
              </a:schemeClr>
            </a:glow>
          </a:effectLst>
        </p:spPr>
      </p:pic>
      <p:sp>
        <p:nvSpPr>
          <p:cNvPr id="7" name="TextBox 6">
            <a:extLst>
              <a:ext uri="{FF2B5EF4-FFF2-40B4-BE49-F238E27FC236}">
                <a16:creationId xmlns:a16="http://schemas.microsoft.com/office/drawing/2014/main" id="{0BAF5B3F-927E-4A09-1279-219A0844CB9A}"/>
              </a:ext>
            </a:extLst>
          </p:cNvPr>
          <p:cNvSpPr txBox="1"/>
          <p:nvPr/>
        </p:nvSpPr>
        <p:spPr>
          <a:xfrm>
            <a:off x="3751868" y="1795187"/>
            <a:ext cx="4835950" cy="4647426"/>
          </a:xfrm>
          <a:prstGeom prst="rect">
            <a:avLst/>
          </a:prstGeom>
          <a:noFill/>
        </p:spPr>
        <p:txBody>
          <a:bodyPr wrap="square" rtlCol="0">
            <a:spAutoFit/>
          </a:bodyPr>
          <a:lstStyle/>
          <a:p>
            <a:pPr algn="ctr"/>
            <a:r>
              <a:rPr lang="en-US" sz="7200" b="1" i="1" dirty="0">
                <a:solidFill>
                  <a:schemeClr val="bg1"/>
                </a:solidFill>
              </a:rPr>
              <a:t>LESI: </a:t>
            </a:r>
          </a:p>
          <a:p>
            <a:pPr algn="ctr"/>
            <a:r>
              <a:rPr lang="en-US" sz="5600" i="1" dirty="0">
                <a:solidFill>
                  <a:schemeClr val="bg1"/>
                </a:solidFill>
              </a:rPr>
              <a:t>We connect people and create opportunities</a:t>
            </a:r>
          </a:p>
        </p:txBody>
      </p:sp>
    </p:spTree>
    <p:extLst>
      <p:ext uri="{BB962C8B-B14F-4D97-AF65-F5344CB8AC3E}">
        <p14:creationId xmlns:p14="http://schemas.microsoft.com/office/powerpoint/2010/main" val="272672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3C1A8-F21B-257F-C0D3-F576FDF5E80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B32483-FC17-EE26-6DF8-2DD001A28BA1}"/>
              </a:ext>
            </a:extLst>
          </p:cNvPr>
          <p:cNvSpPr>
            <a:spLocks noGrp="1"/>
          </p:cNvSpPr>
          <p:nvPr>
            <p:ph idx="1"/>
          </p:nvPr>
        </p:nvSpPr>
        <p:spPr>
          <a:xfrm>
            <a:off x="529681" y="2348415"/>
            <a:ext cx="6821557" cy="4351339"/>
          </a:xfrm>
        </p:spPr>
        <p:txBody>
          <a:bodyPr>
            <a:noAutofit/>
          </a:bodyPr>
          <a:lstStyle/>
          <a:p>
            <a:pPr marL="0" indent="0">
              <a:lnSpc>
                <a:spcPct val="100000"/>
              </a:lnSpc>
              <a:spcBef>
                <a:spcPts val="600"/>
              </a:spcBef>
              <a:buNone/>
            </a:pPr>
            <a:r>
              <a:rPr lang="en-US" sz="2000"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We connect people and create opportunities</a:t>
            </a:r>
            <a:r>
              <a:rPr lang="en-US" sz="2000" b="1" dirty="0">
                <a:latin typeface="Calibri" panose="020F0502020204030204" pitchFamily="34" charset="0"/>
                <a:ea typeface="Calibri" panose="020F0502020204030204" pitchFamily="34" charset="0"/>
                <a:cs typeface="Calibri" panose="020F0502020204030204" pitchFamily="34" charset="0"/>
              </a:rPr>
              <a:t>.</a:t>
            </a:r>
          </a:p>
          <a:p>
            <a:pPr marL="304768" indent="-304768">
              <a:lnSpc>
                <a:spcPct val="100000"/>
              </a:lnSpc>
              <a:spcBef>
                <a:spcPts val="600"/>
              </a:spcBef>
              <a:buFont typeface="Symbol" panose="05050102010706020507" pitchFamily="18" charset="2"/>
              <a:buChar char=""/>
            </a:pPr>
            <a:r>
              <a:rPr lang="en-US" sz="2000" b="1" i="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We enable </a:t>
            </a:r>
            <a:r>
              <a:rPr lang="en-US" sz="2000" dirty="0">
                <a:latin typeface="Calibri" panose="020F0502020204030204" pitchFamily="34" charset="0"/>
                <a:ea typeface="Calibri" panose="020F0502020204030204" pitchFamily="34" charset="0"/>
                <a:cs typeface="Calibri" panose="020F0502020204030204" pitchFamily="34" charset="0"/>
              </a:rPr>
              <a:t>a global, collaborative and generous community, advancing the commercialization of intellectual assets </a:t>
            </a:r>
          </a:p>
          <a:p>
            <a:pPr marL="304768" indent="-304768">
              <a:lnSpc>
                <a:spcPct val="100000"/>
              </a:lnSpc>
              <a:spcBef>
                <a:spcPts val="600"/>
              </a:spcBef>
              <a:buFont typeface="Symbol" panose="05050102010706020507" pitchFamily="18" charset="2"/>
              <a:buChar char=""/>
            </a:pPr>
            <a:r>
              <a:rPr lang="en-US" sz="2000" b="1" i="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We bring </a:t>
            </a:r>
            <a:r>
              <a:rPr lang="en-US" sz="2000" dirty="0">
                <a:latin typeface="Calibri" panose="020F0502020204030204" pitchFamily="34" charset="0"/>
                <a:ea typeface="Calibri" panose="020F0502020204030204" pitchFamily="34" charset="0"/>
                <a:cs typeface="Calibri" panose="020F0502020204030204" pitchFamily="34" charset="0"/>
              </a:rPr>
              <a:t>creativity and innovation to the market, improving lives everywhere.</a:t>
            </a:r>
          </a:p>
          <a:p>
            <a:pPr marL="304768" indent="-304768">
              <a:lnSpc>
                <a:spcPct val="100000"/>
              </a:lnSpc>
              <a:spcBef>
                <a:spcPts val="600"/>
              </a:spcBef>
              <a:buFont typeface="Symbol" panose="05050102010706020507" pitchFamily="18" charset="2"/>
              <a:buChar char=""/>
            </a:pPr>
            <a:r>
              <a:rPr lang="en-US" sz="2000" b="1" i="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We are </a:t>
            </a:r>
            <a:r>
              <a:rPr lang="en-US" sz="2000" dirty="0">
                <a:latin typeface="Calibri" panose="020F0502020204030204" pitchFamily="34" charset="0"/>
                <a:ea typeface="Calibri" panose="020F0502020204030204" pitchFamily="34" charset="0"/>
                <a:cs typeface="Calibri" panose="020F0502020204030204" pitchFamily="34" charset="0"/>
              </a:rPr>
              <a:t>business leaders, IP managers, financiers and </a:t>
            </a:r>
            <a:r>
              <a:rPr lang="en-US" sz="2133" dirty="0">
                <a:latin typeface="Calibri" panose="020F0502020204030204" pitchFamily="34" charset="0"/>
                <a:ea typeface="Calibri" panose="020F0502020204030204" pitchFamily="34" charset="0"/>
                <a:cs typeface="Calibri" panose="020F0502020204030204" pitchFamily="34" charset="0"/>
              </a:rPr>
              <a:t>licensing executives</a:t>
            </a:r>
            <a:r>
              <a:rPr lang="en-US" sz="2000" dirty="0">
                <a:latin typeface="Calibri" panose="020F0502020204030204" pitchFamily="34" charset="0"/>
                <a:ea typeface="Calibri" panose="020F0502020204030204" pitchFamily="34" charset="0"/>
                <a:cs typeface="Calibri" panose="020F0502020204030204" pitchFamily="34" charset="0"/>
              </a:rPr>
              <a:t>. We are experts in law, valuation, protection, transfer, and enforcement of IP</a:t>
            </a:r>
            <a:r>
              <a:rPr lang="en-US" sz="2000" b="1" dirty="0">
                <a:solidFill>
                  <a:srgbClr val="2F5496"/>
                </a:solidFill>
                <a:latin typeface="Calibri" panose="020F0502020204030204" pitchFamily="34" charset="0"/>
                <a:ea typeface="Calibri" panose="020F0502020204030204" pitchFamily="34" charset="0"/>
                <a:cs typeface="Times New Roman" panose="02020603050405020304" pitchFamily="18" charset="0"/>
              </a:rPr>
              <a:t>.</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spcBef>
                <a:spcPts val="600"/>
              </a:spcBef>
              <a:buNone/>
            </a:pPr>
            <a:endParaRPr lang="en-US" sz="1733" b="1" i="1" dirty="0">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600"/>
              </a:spcBef>
              <a:buNone/>
            </a:pPr>
            <a:r>
              <a:rPr lang="en-US" sz="2000" b="1" i="1" dirty="0">
                <a:latin typeface="Calibri" panose="020F0502020204030204" pitchFamily="34" charset="0"/>
                <a:ea typeface="Calibri" panose="020F0502020204030204" pitchFamily="34" charset="0"/>
                <a:cs typeface="Calibri" panose="020F0502020204030204" pitchFamily="34" charset="0"/>
              </a:rPr>
              <a:t>We advance the business of intellectual property.</a:t>
            </a:r>
            <a:endParaRPr lang="en-US" sz="20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F333745D-F4C3-CAFD-67C2-242BC0D2EA33}"/>
              </a:ext>
            </a:extLst>
          </p:cNvPr>
          <p:cNvSpPr>
            <a:spLocks noGrp="1"/>
          </p:cNvSpPr>
          <p:nvPr>
            <p:ph type="title"/>
          </p:nvPr>
        </p:nvSpPr>
        <p:spPr>
          <a:xfrm>
            <a:off x="464879" y="528179"/>
            <a:ext cx="10462184" cy="539875"/>
          </a:xfrm>
        </p:spPr>
        <p:txBody>
          <a:bodyPr>
            <a:normAutofit fontScale="90000"/>
          </a:bodyPr>
          <a:lstStyle/>
          <a:p>
            <a:r>
              <a:rPr lang="en-US" b="1" dirty="0">
                <a:solidFill>
                  <a:srgbClr val="002060"/>
                </a:solidFill>
              </a:rPr>
              <a:t>Who is LESI?</a:t>
            </a:r>
          </a:p>
        </p:txBody>
      </p:sp>
      <p:sp>
        <p:nvSpPr>
          <p:cNvPr id="4" name="Rectangle 3">
            <a:extLst>
              <a:ext uri="{FF2B5EF4-FFF2-40B4-BE49-F238E27FC236}">
                <a16:creationId xmlns:a16="http://schemas.microsoft.com/office/drawing/2014/main" id="{D1A82057-3D75-E2AB-B08B-30A5BEA5BAF3}"/>
              </a:ext>
            </a:extLst>
          </p:cNvPr>
          <p:cNvSpPr/>
          <p:nvPr/>
        </p:nvSpPr>
        <p:spPr>
          <a:xfrm>
            <a:off x="529681" y="1116681"/>
            <a:ext cx="8293715" cy="1077026"/>
          </a:xfrm>
          <a:prstGeom prst="rect">
            <a:avLst/>
          </a:prstGeom>
        </p:spPr>
        <p:txBody>
          <a:bodyPr wrap="square">
            <a:spAutoFit/>
          </a:bodyPr>
          <a:lstStyle/>
          <a:p>
            <a:pPr defTabSz="914332"/>
            <a:r>
              <a:rPr lang="en-US" sz="2133" b="1" dirty="0">
                <a:solidFill>
                  <a:prstClr val="black"/>
                </a:solidFill>
                <a:latin typeface="Calibri" panose="020F0502020204030204"/>
              </a:rPr>
              <a:t>The Licensing Executives Society International (LESI) </a:t>
            </a:r>
            <a:r>
              <a:rPr lang="en-US" sz="2133" dirty="0">
                <a:solidFill>
                  <a:prstClr val="black"/>
                </a:solidFill>
                <a:latin typeface="Calibri" panose="020F0502020204030204"/>
              </a:rPr>
              <a:t>is a global association, established in 1973, of 33 national and regional Member Societies, in more than 90 countries, serving more than 6500 individuals.</a:t>
            </a:r>
          </a:p>
        </p:txBody>
      </p:sp>
      <p:sp>
        <p:nvSpPr>
          <p:cNvPr id="10" name="Slide Number Placeholder 9">
            <a:extLst>
              <a:ext uri="{FF2B5EF4-FFF2-40B4-BE49-F238E27FC236}">
                <a16:creationId xmlns:a16="http://schemas.microsoft.com/office/drawing/2014/main" id="{27F1101B-3715-492D-8F04-50AE54C4385E}"/>
              </a:ext>
            </a:extLst>
          </p:cNvPr>
          <p:cNvSpPr>
            <a:spLocks noGrp="1"/>
          </p:cNvSpPr>
          <p:nvPr>
            <p:ph type="sldNum" sz="quarter" idx="12"/>
          </p:nvPr>
        </p:nvSpPr>
        <p:spPr/>
        <p:txBody>
          <a:bodyPr/>
          <a:lstStyle/>
          <a:p>
            <a:pPr defTabSz="914332"/>
            <a:endParaRPr lang="fr-FR">
              <a:solidFill>
                <a:prstClr val="black">
                  <a:tint val="75000"/>
                </a:prstClr>
              </a:solidFill>
              <a:latin typeface="Calibri" panose="020F0502020204030204"/>
            </a:endParaRPr>
          </a:p>
        </p:txBody>
      </p:sp>
      <p:pic>
        <p:nvPicPr>
          <p:cNvPr id="8" name="Picture 7" descr="A picture containing graphical user interface&#10;&#10;Description automatically generated">
            <a:extLst>
              <a:ext uri="{FF2B5EF4-FFF2-40B4-BE49-F238E27FC236}">
                <a16:creationId xmlns:a16="http://schemas.microsoft.com/office/drawing/2014/main" id="{B20D8596-A723-EDB0-595D-C9196C70DB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77932" y="575136"/>
            <a:ext cx="1515003" cy="1930885"/>
          </a:xfrm>
          <a:prstGeom prst="rect">
            <a:avLst/>
          </a:prstGeom>
          <a:ln>
            <a:solidFill>
              <a:schemeClr val="accent1"/>
            </a:solidFill>
          </a:ln>
        </p:spPr>
      </p:pic>
      <p:sp>
        <p:nvSpPr>
          <p:cNvPr id="9" name="Rectangle 5">
            <a:extLst>
              <a:ext uri="{FF2B5EF4-FFF2-40B4-BE49-F238E27FC236}">
                <a16:creationId xmlns:a16="http://schemas.microsoft.com/office/drawing/2014/main" id="{2DC9CCCF-D1EB-BB83-C2B4-42E4403F47CC}"/>
              </a:ext>
            </a:extLst>
          </p:cNvPr>
          <p:cNvSpPr>
            <a:spLocks noChangeArrowheads="1"/>
          </p:cNvSpPr>
          <p:nvPr/>
        </p:nvSpPr>
        <p:spPr bwMode="auto">
          <a:xfrm>
            <a:off x="-765311" y="6048574"/>
            <a:ext cx="6248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defTabSz="914332" eaLnBrk="1" hangingPunct="1"/>
            <a:r>
              <a:rPr lang="en-US" altLang="en-US" sz="1400" i="1" dirty="0">
                <a:solidFill>
                  <a:srgbClr val="003192"/>
                </a:solidFill>
                <a:latin typeface="Calibri" charset="0"/>
                <a:ea typeface="新細明體" charset="-120"/>
              </a:rPr>
              <a:t>LESI: Advancing the Business of Intellectual Property Globally</a:t>
            </a:r>
          </a:p>
        </p:txBody>
      </p:sp>
      <p:cxnSp>
        <p:nvCxnSpPr>
          <p:cNvPr id="11" name="Straight Connector 10">
            <a:extLst>
              <a:ext uri="{FF2B5EF4-FFF2-40B4-BE49-F238E27FC236}">
                <a16:creationId xmlns:a16="http://schemas.microsoft.com/office/drawing/2014/main" id="{AEE3619B-3FBB-03AD-4171-7C6E9465ED41}"/>
              </a:ext>
            </a:extLst>
          </p:cNvPr>
          <p:cNvCxnSpPr>
            <a:cxnSpLocks/>
          </p:cNvCxnSpPr>
          <p:nvPr/>
        </p:nvCxnSpPr>
        <p:spPr>
          <a:xfrm>
            <a:off x="0" y="6016979"/>
            <a:ext cx="12192000" cy="0"/>
          </a:xfrm>
          <a:prstGeom prst="line">
            <a:avLst/>
          </a:prstGeom>
          <a:ln w="38100">
            <a:solidFill>
              <a:srgbClr val="007ACC"/>
            </a:solidFill>
          </a:ln>
        </p:spPr>
        <p:style>
          <a:lnRef idx="1">
            <a:schemeClr val="accent1"/>
          </a:lnRef>
          <a:fillRef idx="0">
            <a:schemeClr val="accent1"/>
          </a:fillRef>
          <a:effectRef idx="0">
            <a:schemeClr val="accent1"/>
          </a:effectRef>
          <a:fontRef idx="minor">
            <a:schemeClr val="tx1"/>
          </a:fontRef>
        </p:style>
      </p:cxnSp>
      <p:pic>
        <p:nvPicPr>
          <p:cNvPr id="1026" name="Picture 2" descr="Image preview">
            <a:extLst>
              <a:ext uri="{FF2B5EF4-FFF2-40B4-BE49-F238E27FC236}">
                <a16:creationId xmlns:a16="http://schemas.microsoft.com/office/drawing/2014/main" id="{374D2E1A-E697-5D79-2D11-987012DC7A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7645" y="2649057"/>
            <a:ext cx="4603799" cy="3067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DDBB51C-7056-9DEA-A7A6-F71BAE800860}"/>
              </a:ext>
            </a:extLst>
          </p:cNvPr>
          <p:cNvPicPr>
            <a:picLocks noChangeAspect="1"/>
          </p:cNvPicPr>
          <p:nvPr/>
        </p:nvPicPr>
        <p:blipFill>
          <a:blip r:embed="rId5"/>
          <a:stretch>
            <a:fillRect/>
          </a:stretch>
        </p:blipFill>
        <p:spPr>
          <a:xfrm>
            <a:off x="9283918" y="1363609"/>
            <a:ext cx="1115510" cy="1158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TextBox 17">
            <a:extLst>
              <a:ext uri="{FF2B5EF4-FFF2-40B4-BE49-F238E27FC236}">
                <a16:creationId xmlns:a16="http://schemas.microsoft.com/office/drawing/2014/main" id="{0C376DE8-44EB-A580-D9E3-6283B68C020A}"/>
              </a:ext>
            </a:extLst>
          </p:cNvPr>
          <p:cNvSpPr txBox="1"/>
          <p:nvPr/>
        </p:nvSpPr>
        <p:spPr>
          <a:xfrm>
            <a:off x="7573926" y="2812248"/>
            <a:ext cx="4511235" cy="666977"/>
          </a:xfrm>
          <a:prstGeom prst="rect">
            <a:avLst/>
          </a:prstGeom>
          <a:solidFill>
            <a:srgbClr val="FFFFFF">
              <a:alpha val="50196"/>
            </a:srgbClr>
          </a:solidFill>
          <a:ln>
            <a:noFill/>
          </a:ln>
        </p:spPr>
        <p:txBody>
          <a:bodyPr wrap="square" rtlCol="0">
            <a:spAutoFit/>
          </a:bodyPr>
          <a:lstStyle/>
          <a:p>
            <a:pPr algn="ctr" defTabSz="1219170"/>
            <a:r>
              <a:rPr lang="en-US" sz="1867" dirty="0">
                <a:solidFill>
                  <a:srgbClr val="550915"/>
                </a:solidFill>
                <a:latin typeface="Calibri" panose="020F0502020204030204"/>
              </a:rPr>
              <a:t>LESI Board of Directors</a:t>
            </a:r>
          </a:p>
          <a:p>
            <a:pPr algn="ctr" defTabSz="1219170"/>
            <a:r>
              <a:rPr lang="en-US" sz="1867" dirty="0">
                <a:solidFill>
                  <a:srgbClr val="550915"/>
                </a:solidFill>
                <a:latin typeface="Calibri" panose="020F0502020204030204"/>
              </a:rPr>
              <a:t>2024-25</a:t>
            </a:r>
          </a:p>
        </p:txBody>
      </p:sp>
    </p:spTree>
    <p:extLst>
      <p:ext uri="{BB962C8B-B14F-4D97-AF65-F5344CB8AC3E}">
        <p14:creationId xmlns:p14="http://schemas.microsoft.com/office/powerpoint/2010/main" val="71342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573AD7-C0CC-0E29-C549-07B12E6F99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EE200-46CD-4802-812E-D45928ED56D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D5BBC5D-9EBE-36EA-08AE-F1C87DA5F325}"/>
              </a:ext>
            </a:extLst>
          </p:cNvPr>
          <p:cNvPicPr>
            <a:picLocks noChangeAspect="1"/>
          </p:cNvPicPr>
          <p:nvPr/>
        </p:nvPicPr>
        <p:blipFill>
          <a:blip r:embed="rId3"/>
          <a:stretch>
            <a:fillRect/>
          </a:stretch>
        </p:blipFill>
        <p:spPr>
          <a:xfrm>
            <a:off x="-5225" y="0"/>
            <a:ext cx="12192000" cy="2694364"/>
          </a:xfrm>
          <a:prstGeom prst="rect">
            <a:avLst/>
          </a:prstGeom>
        </p:spPr>
      </p:pic>
      <p:pic>
        <p:nvPicPr>
          <p:cNvPr id="11" name="Picture 10">
            <a:extLst>
              <a:ext uri="{FF2B5EF4-FFF2-40B4-BE49-F238E27FC236}">
                <a16:creationId xmlns:a16="http://schemas.microsoft.com/office/drawing/2014/main" id="{8DD00717-B992-008D-44ED-393C390C0FFA}"/>
              </a:ext>
            </a:extLst>
          </p:cNvPr>
          <p:cNvPicPr>
            <a:picLocks noChangeAspect="1"/>
          </p:cNvPicPr>
          <p:nvPr/>
        </p:nvPicPr>
        <p:blipFill>
          <a:blip r:embed="rId4"/>
          <a:stretch>
            <a:fillRect/>
          </a:stretch>
        </p:blipFill>
        <p:spPr>
          <a:xfrm>
            <a:off x="-5593" y="2501860"/>
            <a:ext cx="4402165" cy="2551404"/>
          </a:xfrm>
          <a:prstGeom prst="rect">
            <a:avLst/>
          </a:prstGeom>
        </p:spPr>
      </p:pic>
      <p:pic>
        <p:nvPicPr>
          <p:cNvPr id="13" name="Picture 12">
            <a:extLst>
              <a:ext uri="{FF2B5EF4-FFF2-40B4-BE49-F238E27FC236}">
                <a16:creationId xmlns:a16="http://schemas.microsoft.com/office/drawing/2014/main" id="{F0146856-DC4B-7E30-73D9-743D633EEEB4}"/>
              </a:ext>
            </a:extLst>
          </p:cNvPr>
          <p:cNvPicPr>
            <a:picLocks noChangeAspect="1"/>
          </p:cNvPicPr>
          <p:nvPr/>
        </p:nvPicPr>
        <p:blipFill>
          <a:blip r:embed="rId5"/>
          <a:stretch>
            <a:fillRect/>
          </a:stretch>
        </p:blipFill>
        <p:spPr>
          <a:xfrm>
            <a:off x="2772189" y="4891629"/>
            <a:ext cx="1613933" cy="1989753"/>
          </a:xfrm>
          <a:prstGeom prst="rect">
            <a:avLst/>
          </a:prstGeom>
        </p:spPr>
      </p:pic>
      <p:sp>
        <p:nvSpPr>
          <p:cNvPr id="14" name="Rectangle 13">
            <a:extLst>
              <a:ext uri="{FF2B5EF4-FFF2-40B4-BE49-F238E27FC236}">
                <a16:creationId xmlns:a16="http://schemas.microsoft.com/office/drawing/2014/main" id="{45EDB1A3-A4D0-8F40-A71D-DF94E775522A}"/>
              </a:ext>
            </a:extLst>
          </p:cNvPr>
          <p:cNvSpPr/>
          <p:nvPr/>
        </p:nvSpPr>
        <p:spPr>
          <a:xfrm rot="20899419">
            <a:off x="935543" y="4925735"/>
            <a:ext cx="2229852" cy="2234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B6BC0A6-5634-EFD6-0477-09877487879A}"/>
              </a:ext>
            </a:extLst>
          </p:cNvPr>
          <p:cNvPicPr>
            <a:picLocks noChangeAspect="1"/>
          </p:cNvPicPr>
          <p:nvPr/>
        </p:nvPicPr>
        <p:blipFill>
          <a:blip r:embed="rId6"/>
          <a:stretch>
            <a:fillRect/>
          </a:stretch>
        </p:blipFill>
        <p:spPr>
          <a:xfrm>
            <a:off x="8248794" y="3429001"/>
            <a:ext cx="2940504" cy="1768642"/>
          </a:xfrm>
          <a:prstGeom prst="rect">
            <a:avLst/>
          </a:prstGeom>
        </p:spPr>
      </p:pic>
      <p:pic>
        <p:nvPicPr>
          <p:cNvPr id="18" name="Picture 17">
            <a:extLst>
              <a:ext uri="{FF2B5EF4-FFF2-40B4-BE49-F238E27FC236}">
                <a16:creationId xmlns:a16="http://schemas.microsoft.com/office/drawing/2014/main" id="{F32CBE82-655F-3492-5F7D-D3182D16CD3A}"/>
              </a:ext>
            </a:extLst>
          </p:cNvPr>
          <p:cNvPicPr>
            <a:picLocks noChangeAspect="1"/>
          </p:cNvPicPr>
          <p:nvPr/>
        </p:nvPicPr>
        <p:blipFill>
          <a:blip r:embed="rId7"/>
          <a:stretch>
            <a:fillRect/>
          </a:stretch>
        </p:blipFill>
        <p:spPr>
          <a:xfrm>
            <a:off x="4640054" y="2777070"/>
            <a:ext cx="3157834" cy="4027381"/>
          </a:xfrm>
          <a:prstGeom prst="rect">
            <a:avLst/>
          </a:prstGeom>
        </p:spPr>
      </p:pic>
      <p:pic>
        <p:nvPicPr>
          <p:cNvPr id="19" name="Picture 18" descr="A close up of a sign&#10;&#10;Description automatically generated">
            <a:extLst>
              <a:ext uri="{FF2B5EF4-FFF2-40B4-BE49-F238E27FC236}">
                <a16:creationId xmlns:a16="http://schemas.microsoft.com/office/drawing/2014/main" id="{88DC218F-99E6-409E-AD07-48CC05BD33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106" y="5053264"/>
            <a:ext cx="1750177" cy="1335387"/>
          </a:xfrm>
          <a:prstGeom prst="rect">
            <a:avLst/>
          </a:prstGeom>
        </p:spPr>
      </p:pic>
      <p:pic>
        <p:nvPicPr>
          <p:cNvPr id="20" name="Picture 19" descr="Logo, company name&#10;&#10;Description automatically generated">
            <a:extLst>
              <a:ext uri="{FF2B5EF4-FFF2-40B4-BE49-F238E27FC236}">
                <a16:creationId xmlns:a16="http://schemas.microsoft.com/office/drawing/2014/main" id="{B4F4E16F-F740-83BB-5F7D-1AE78E3CA2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1454" y="5142026"/>
            <a:ext cx="1675183" cy="1560689"/>
          </a:xfrm>
          <a:prstGeom prst="rect">
            <a:avLst/>
          </a:prstGeom>
        </p:spPr>
      </p:pic>
    </p:spTree>
    <p:extLst>
      <p:ext uri="{BB962C8B-B14F-4D97-AF65-F5344CB8AC3E}">
        <p14:creationId xmlns:p14="http://schemas.microsoft.com/office/powerpoint/2010/main" val="201544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B9036BC-A7FA-C9A0-BF54-891BD1600B5E}"/>
              </a:ext>
            </a:extLst>
          </p:cNvPr>
          <p:cNvSpPr>
            <a:spLocks noGrp="1"/>
          </p:cNvSpPr>
          <p:nvPr>
            <p:ph type="subTitle" idx="1"/>
          </p:nvPr>
        </p:nvSpPr>
        <p:spPr>
          <a:xfrm>
            <a:off x="1295400" y="6295292"/>
            <a:ext cx="9144000" cy="439616"/>
          </a:xfrm>
        </p:spPr>
        <p:txBody>
          <a:bodyPr/>
          <a:lstStyle/>
          <a:p>
            <a:r>
              <a:rPr lang="en-US" i="1" dirty="0">
                <a:solidFill>
                  <a:schemeClr val="tx2">
                    <a:lumMod val="40000"/>
                    <a:lumOff val="60000"/>
                  </a:schemeClr>
                </a:solidFill>
              </a:rPr>
              <a:t>Advancing the Business of IP Globally</a:t>
            </a:r>
          </a:p>
        </p:txBody>
      </p:sp>
      <p:pic>
        <p:nvPicPr>
          <p:cNvPr id="5" name="Picture 4" descr="A blue and white logo&#10;&#10;Description automatically generated">
            <a:extLst>
              <a:ext uri="{FF2B5EF4-FFF2-40B4-BE49-F238E27FC236}">
                <a16:creationId xmlns:a16="http://schemas.microsoft.com/office/drawing/2014/main" id="{3361607B-DAD3-CEB7-41C3-1EBCAD76E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7216" y="1451741"/>
            <a:ext cx="5041853" cy="3846943"/>
          </a:xfrm>
          <a:prstGeom prst="rect">
            <a:avLst/>
          </a:prstGeom>
        </p:spPr>
      </p:pic>
      <p:pic>
        <p:nvPicPr>
          <p:cNvPr id="7" name="Picture 6" descr="A blue and white logo&#10;&#10;Description automatically generated">
            <a:extLst>
              <a:ext uri="{FF2B5EF4-FFF2-40B4-BE49-F238E27FC236}">
                <a16:creationId xmlns:a16="http://schemas.microsoft.com/office/drawing/2014/main" id="{E65675E5-8AA4-DB6A-3CBC-9D62D9C83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696" y="1451741"/>
            <a:ext cx="5041852" cy="3846942"/>
          </a:xfrm>
          <a:prstGeom prst="rect">
            <a:avLst/>
          </a:prstGeom>
        </p:spPr>
      </p:pic>
    </p:spTree>
    <p:extLst>
      <p:ext uri="{BB962C8B-B14F-4D97-AF65-F5344CB8AC3E}">
        <p14:creationId xmlns:p14="http://schemas.microsoft.com/office/powerpoint/2010/main" val="2996826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14791</TotalTime>
  <Words>402</Words>
  <Application>Microsoft Office PowerPoint</Application>
  <PresentationFormat>Widescreen</PresentationFormat>
  <Paragraphs>28</Paragraphs>
  <Slides>8</Slides>
  <Notes>2</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vt:i4>
      </vt:variant>
    </vt:vector>
  </HeadingPairs>
  <TitlesOfParts>
    <vt:vector size="16" baseType="lpstr">
      <vt:lpstr>Arial</vt:lpstr>
      <vt:lpstr>Calibri</vt:lpstr>
      <vt:lpstr>Calibri Light</vt:lpstr>
      <vt:lpstr>Georgia</vt:lpstr>
      <vt:lpstr>Symbol</vt:lpstr>
      <vt:lpstr>Office Theme</vt:lpstr>
      <vt:lpstr>2_Office Theme</vt:lpstr>
      <vt:lpstr>4_Office Theme</vt:lpstr>
      <vt:lpstr>PowerPoint Presentation</vt:lpstr>
      <vt:lpstr>[Title / Cover #2]</vt:lpstr>
      <vt:lpstr>PowerPoint Presentation</vt:lpstr>
      <vt:lpstr>PowerPoint Presentation</vt:lpstr>
      <vt:lpstr>PowerPoint Presentation</vt:lpstr>
      <vt:lpstr>Who is LESI?</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Dana C</dc:creator>
  <cp:lastModifiedBy>Dana Colarulli (LESI)</cp:lastModifiedBy>
  <cp:revision>16</cp:revision>
  <cp:lastPrinted>2025-01-07T22:55:15Z</cp:lastPrinted>
  <dcterms:created xsi:type="dcterms:W3CDTF">2023-12-05T17:34:13Z</dcterms:created>
  <dcterms:modified xsi:type="dcterms:W3CDTF">2025-02-04T13:57:38Z</dcterms:modified>
</cp:coreProperties>
</file>